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7" r:id="rId2"/>
    <p:sldId id="263" r:id="rId3"/>
    <p:sldId id="260" r:id="rId4"/>
    <p:sldId id="267" r:id="rId5"/>
    <p:sldId id="268" r:id="rId6"/>
    <p:sldId id="270" r:id="rId7"/>
    <p:sldId id="271" r:id="rId8"/>
    <p:sldId id="266" r:id="rId9"/>
    <p:sldId id="265" r:id="rId10"/>
    <p:sldId id="264" r:id="rId11"/>
    <p:sldId id="27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66214" autoAdjust="0"/>
  </p:normalViewPr>
  <p:slideViewPr>
    <p:cSldViewPr snapToGrid="0">
      <p:cViewPr varScale="1">
        <p:scale>
          <a:sx n="49" d="100"/>
          <a:sy n="49" d="100"/>
        </p:scale>
        <p:origin x="1762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asavantl\Documents\SedAug\surf_hw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93297541688164"/>
          <c:y val="3.8378249401871449E-2"/>
          <c:w val="0.79977579923320152"/>
          <c:h val="0.82049626039317203"/>
        </c:manualLayout>
      </c:layout>
      <c:scatterChart>
        <c:scatterStyle val="lineMarker"/>
        <c:varyColors val="0"/>
        <c:ser>
          <c:idx val="0"/>
          <c:order val="0"/>
          <c:tx>
            <c:strRef>
              <c:f>surf2!$B$1</c:f>
              <c:strCache>
                <c:ptCount val="1"/>
                <c:pt idx="0">
                  <c:v>2016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surf2!$A$2:$A$622</c:f>
              <c:numCache>
                <c:formatCode>General</c:formatCode>
                <c:ptCount val="621"/>
                <c:pt idx="0">
                  <c:v>0</c:v>
                </c:pt>
                <c:pt idx="1">
                  <c:v>1.6138661536832599</c:v>
                </c:pt>
                <c:pt idx="2">
                  <c:v>3.2277323073665198</c:v>
                </c:pt>
                <c:pt idx="3">
                  <c:v>4.84159846104978</c:v>
                </c:pt>
                <c:pt idx="4">
                  <c:v>6.4554646147330397</c:v>
                </c:pt>
                <c:pt idx="5">
                  <c:v>8.0693307684163003</c:v>
                </c:pt>
                <c:pt idx="6">
                  <c:v>9.68319692209956</c:v>
                </c:pt>
                <c:pt idx="7">
                  <c:v>11.2970630757828</c:v>
                </c:pt>
                <c:pt idx="8">
                  <c:v>12.910929229465999</c:v>
                </c:pt>
                <c:pt idx="9">
                  <c:v>14.5247953831493</c:v>
                </c:pt>
                <c:pt idx="10">
                  <c:v>16.138661536832601</c:v>
                </c:pt>
                <c:pt idx="11">
                  <c:v>17.752527690515802</c:v>
                </c:pt>
                <c:pt idx="12">
                  <c:v>19.366393844199099</c:v>
                </c:pt>
                <c:pt idx="13">
                  <c:v>20.9802599978823</c:v>
                </c:pt>
                <c:pt idx="14">
                  <c:v>22.5941261515656</c:v>
                </c:pt>
                <c:pt idx="15">
                  <c:v>24.207992305248901</c:v>
                </c:pt>
                <c:pt idx="16">
                  <c:v>25.821858458932098</c:v>
                </c:pt>
                <c:pt idx="17">
                  <c:v>27.435724612615399</c:v>
                </c:pt>
                <c:pt idx="18">
                  <c:v>29.0495907662986</c:v>
                </c:pt>
                <c:pt idx="19">
                  <c:v>30.6634569199819</c:v>
                </c:pt>
                <c:pt idx="20">
                  <c:v>32.277323073665201</c:v>
                </c:pt>
                <c:pt idx="21">
                  <c:v>33.891189227348399</c:v>
                </c:pt>
                <c:pt idx="22">
                  <c:v>35.505055381031703</c:v>
                </c:pt>
                <c:pt idx="23">
                  <c:v>37.1189215347149</c:v>
                </c:pt>
                <c:pt idx="24">
                  <c:v>38.732787688398197</c:v>
                </c:pt>
                <c:pt idx="25">
                  <c:v>40.346653842081501</c:v>
                </c:pt>
                <c:pt idx="26">
                  <c:v>41.960519995764699</c:v>
                </c:pt>
                <c:pt idx="27">
                  <c:v>43.574386149448003</c:v>
                </c:pt>
                <c:pt idx="28">
                  <c:v>45.1882523031312</c:v>
                </c:pt>
                <c:pt idx="29">
                  <c:v>46.802118456814497</c:v>
                </c:pt>
                <c:pt idx="30">
                  <c:v>48.415984610497802</c:v>
                </c:pt>
                <c:pt idx="31">
                  <c:v>50.029850764180999</c:v>
                </c:pt>
                <c:pt idx="32">
                  <c:v>51.643716917864303</c:v>
                </c:pt>
                <c:pt idx="33">
                  <c:v>53.257583071547501</c:v>
                </c:pt>
                <c:pt idx="34">
                  <c:v>54.871449225230798</c:v>
                </c:pt>
                <c:pt idx="35">
                  <c:v>56.485315378914102</c:v>
                </c:pt>
                <c:pt idx="36">
                  <c:v>58.099181532597299</c:v>
                </c:pt>
                <c:pt idx="37">
                  <c:v>59.713047686280603</c:v>
                </c:pt>
                <c:pt idx="38">
                  <c:v>61.3269138399639</c:v>
                </c:pt>
                <c:pt idx="39">
                  <c:v>62.940779993647098</c:v>
                </c:pt>
                <c:pt idx="40">
                  <c:v>64.554646147330402</c:v>
                </c:pt>
                <c:pt idx="41">
                  <c:v>66.168512301013607</c:v>
                </c:pt>
                <c:pt idx="42">
                  <c:v>67.782378454696897</c:v>
                </c:pt>
                <c:pt idx="43">
                  <c:v>69.396244608380201</c:v>
                </c:pt>
                <c:pt idx="44">
                  <c:v>71.010110762063405</c:v>
                </c:pt>
                <c:pt idx="45">
                  <c:v>72.623976915746695</c:v>
                </c:pt>
                <c:pt idx="46">
                  <c:v>74.2378430694299</c:v>
                </c:pt>
                <c:pt idx="47">
                  <c:v>75.851709223113204</c:v>
                </c:pt>
                <c:pt idx="48">
                  <c:v>77.465575376796494</c:v>
                </c:pt>
                <c:pt idx="49">
                  <c:v>79.079441530479698</c:v>
                </c:pt>
                <c:pt idx="50">
                  <c:v>80.693307684163003</c:v>
                </c:pt>
                <c:pt idx="51">
                  <c:v>82.307173837846193</c:v>
                </c:pt>
                <c:pt idx="52">
                  <c:v>83.921039991529497</c:v>
                </c:pt>
                <c:pt idx="53">
                  <c:v>85.534906145212702</c:v>
                </c:pt>
                <c:pt idx="54">
                  <c:v>87.148772298896006</c:v>
                </c:pt>
                <c:pt idx="55">
                  <c:v>88.762638452579296</c:v>
                </c:pt>
                <c:pt idx="56">
                  <c:v>90.3765046062625</c:v>
                </c:pt>
                <c:pt idx="57">
                  <c:v>91.990370759945804</c:v>
                </c:pt>
                <c:pt idx="58">
                  <c:v>93.604236913629094</c:v>
                </c:pt>
                <c:pt idx="59">
                  <c:v>95.218103067312299</c:v>
                </c:pt>
                <c:pt idx="60">
                  <c:v>96.831969220995603</c:v>
                </c:pt>
                <c:pt idx="61">
                  <c:v>98.445835374678794</c:v>
                </c:pt>
                <c:pt idx="62">
                  <c:v>100.059701528362</c:v>
                </c:pt>
                <c:pt idx="63">
                  <c:v>101.673567682045</c:v>
                </c:pt>
                <c:pt idx="64">
                  <c:v>103.287433835728</c:v>
                </c:pt>
                <c:pt idx="65">
                  <c:v>104.901299989411</c:v>
                </c:pt>
                <c:pt idx="66">
                  <c:v>106.515166143095</c:v>
                </c:pt>
                <c:pt idx="67">
                  <c:v>108.12903229677801</c:v>
                </c:pt>
                <c:pt idx="68">
                  <c:v>109.742898450461</c:v>
                </c:pt>
                <c:pt idx="69">
                  <c:v>111.356764604144</c:v>
                </c:pt>
                <c:pt idx="70">
                  <c:v>112.970630757828</c:v>
                </c:pt>
                <c:pt idx="71">
                  <c:v>114.584496911511</c:v>
                </c:pt>
                <c:pt idx="72">
                  <c:v>116.198363065194</c:v>
                </c:pt>
                <c:pt idx="73">
                  <c:v>117.812229218878</c:v>
                </c:pt>
                <c:pt idx="74">
                  <c:v>119.42609537256099</c:v>
                </c:pt>
                <c:pt idx="75">
                  <c:v>121.039961526244</c:v>
                </c:pt>
                <c:pt idx="76">
                  <c:v>122.65382767992701</c:v>
                </c:pt>
                <c:pt idx="77">
                  <c:v>124.26769383361101</c:v>
                </c:pt>
                <c:pt idx="78">
                  <c:v>125.881559987294</c:v>
                </c:pt>
                <c:pt idx="79">
                  <c:v>127.495426140977</c:v>
                </c:pt>
                <c:pt idx="80">
                  <c:v>129.10929229466001</c:v>
                </c:pt>
                <c:pt idx="81">
                  <c:v>130.72315844834401</c:v>
                </c:pt>
                <c:pt idx="82">
                  <c:v>132.33702460202699</c:v>
                </c:pt>
                <c:pt idx="83">
                  <c:v>133.95089075570999</c:v>
                </c:pt>
                <c:pt idx="84">
                  <c:v>135.564756909393</c:v>
                </c:pt>
                <c:pt idx="85">
                  <c:v>137.178623063077</c:v>
                </c:pt>
                <c:pt idx="86">
                  <c:v>138.79248921676</c:v>
                </c:pt>
                <c:pt idx="87">
                  <c:v>140.40635537044301</c:v>
                </c:pt>
                <c:pt idx="88">
                  <c:v>142.02022152412599</c:v>
                </c:pt>
                <c:pt idx="89">
                  <c:v>143.63408767780999</c:v>
                </c:pt>
                <c:pt idx="90">
                  <c:v>145.24795383149299</c:v>
                </c:pt>
                <c:pt idx="91">
                  <c:v>146.861819985176</c:v>
                </c:pt>
                <c:pt idx="92">
                  <c:v>148.475686138859</c:v>
                </c:pt>
                <c:pt idx="93">
                  <c:v>150.089552292543</c:v>
                </c:pt>
                <c:pt idx="94">
                  <c:v>151.70341844622601</c:v>
                </c:pt>
                <c:pt idx="95">
                  <c:v>153.31728459990899</c:v>
                </c:pt>
                <c:pt idx="96">
                  <c:v>154.93115075359299</c:v>
                </c:pt>
                <c:pt idx="97">
                  <c:v>156.54501690727599</c:v>
                </c:pt>
                <c:pt idx="98">
                  <c:v>158.158883060959</c:v>
                </c:pt>
                <c:pt idx="99">
                  <c:v>159.772749214642</c:v>
                </c:pt>
                <c:pt idx="100">
                  <c:v>161.38661536832601</c:v>
                </c:pt>
                <c:pt idx="101">
                  <c:v>163.00048152200901</c:v>
                </c:pt>
                <c:pt idx="102">
                  <c:v>164.61434767569199</c:v>
                </c:pt>
                <c:pt idx="103">
                  <c:v>166.22821382937499</c:v>
                </c:pt>
                <c:pt idx="104">
                  <c:v>167.84207998305899</c:v>
                </c:pt>
                <c:pt idx="105">
                  <c:v>169.455946136742</c:v>
                </c:pt>
                <c:pt idx="106">
                  <c:v>171.06981229042501</c:v>
                </c:pt>
                <c:pt idx="107">
                  <c:v>172.68367844410801</c:v>
                </c:pt>
                <c:pt idx="108">
                  <c:v>174.29754459779201</c:v>
                </c:pt>
                <c:pt idx="109">
                  <c:v>175.91141075147499</c:v>
                </c:pt>
                <c:pt idx="110">
                  <c:v>177.52527690515799</c:v>
                </c:pt>
                <c:pt idx="111">
                  <c:v>179.139143058841</c:v>
                </c:pt>
                <c:pt idx="112">
                  <c:v>180.753009212525</c:v>
                </c:pt>
                <c:pt idx="113">
                  <c:v>182.36687536620801</c:v>
                </c:pt>
                <c:pt idx="114">
                  <c:v>183.98074151989101</c:v>
                </c:pt>
                <c:pt idx="115">
                  <c:v>185.59460767357399</c:v>
                </c:pt>
                <c:pt idx="116">
                  <c:v>187.20847382725799</c:v>
                </c:pt>
                <c:pt idx="117">
                  <c:v>188.822339980941</c:v>
                </c:pt>
                <c:pt idx="118">
                  <c:v>190.436206134624</c:v>
                </c:pt>
                <c:pt idx="119">
                  <c:v>192.05007228830701</c:v>
                </c:pt>
                <c:pt idx="120">
                  <c:v>193.66393844199101</c:v>
                </c:pt>
                <c:pt idx="121">
                  <c:v>195.27780459567401</c:v>
                </c:pt>
                <c:pt idx="122">
                  <c:v>196.89167074935699</c:v>
                </c:pt>
                <c:pt idx="123">
                  <c:v>198.50553690304099</c:v>
                </c:pt>
                <c:pt idx="124">
                  <c:v>200.119403056724</c:v>
                </c:pt>
                <c:pt idx="125">
                  <c:v>201.733269210407</c:v>
                </c:pt>
                <c:pt idx="126">
                  <c:v>203.34713536409001</c:v>
                </c:pt>
                <c:pt idx="127">
                  <c:v>204.96100151777401</c:v>
                </c:pt>
                <c:pt idx="128">
                  <c:v>206.57486767145701</c:v>
                </c:pt>
                <c:pt idx="129">
                  <c:v>208.18873382513999</c:v>
                </c:pt>
                <c:pt idx="130">
                  <c:v>209.802599978823</c:v>
                </c:pt>
                <c:pt idx="131">
                  <c:v>211.416466132507</c:v>
                </c:pt>
                <c:pt idx="132">
                  <c:v>213.03033228619</c:v>
                </c:pt>
                <c:pt idx="133">
                  <c:v>214.64419843987301</c:v>
                </c:pt>
                <c:pt idx="134">
                  <c:v>216.25806459355601</c:v>
                </c:pt>
                <c:pt idx="135">
                  <c:v>217.87193074723999</c:v>
                </c:pt>
                <c:pt idx="136">
                  <c:v>219.48579690092299</c:v>
                </c:pt>
                <c:pt idx="137">
                  <c:v>221.099663054606</c:v>
                </c:pt>
                <c:pt idx="138">
                  <c:v>222.713529208289</c:v>
                </c:pt>
                <c:pt idx="139">
                  <c:v>224.327395361973</c:v>
                </c:pt>
                <c:pt idx="140">
                  <c:v>225.94126151565601</c:v>
                </c:pt>
                <c:pt idx="141">
                  <c:v>227.55512766933899</c:v>
                </c:pt>
                <c:pt idx="142">
                  <c:v>229.16899382302199</c:v>
                </c:pt>
                <c:pt idx="143">
                  <c:v>230.78285997670599</c:v>
                </c:pt>
                <c:pt idx="144">
                  <c:v>232.396726130389</c:v>
                </c:pt>
                <c:pt idx="145">
                  <c:v>234.010592284072</c:v>
                </c:pt>
                <c:pt idx="146">
                  <c:v>235.624458437756</c:v>
                </c:pt>
                <c:pt idx="147">
                  <c:v>237.23832459143901</c:v>
                </c:pt>
                <c:pt idx="148">
                  <c:v>238.85219074512199</c:v>
                </c:pt>
                <c:pt idx="149">
                  <c:v>240.46605689880499</c:v>
                </c:pt>
                <c:pt idx="150">
                  <c:v>242.07992305248899</c:v>
                </c:pt>
                <c:pt idx="151">
                  <c:v>243.693789206172</c:v>
                </c:pt>
                <c:pt idx="152">
                  <c:v>245.307655359855</c:v>
                </c:pt>
                <c:pt idx="153">
                  <c:v>246.92152151353801</c:v>
                </c:pt>
                <c:pt idx="154">
                  <c:v>248.53538766722201</c:v>
                </c:pt>
                <c:pt idx="155">
                  <c:v>250.14925382090499</c:v>
                </c:pt>
                <c:pt idx="156">
                  <c:v>251.76311997458799</c:v>
                </c:pt>
                <c:pt idx="157">
                  <c:v>253.376986128271</c:v>
                </c:pt>
                <c:pt idx="158">
                  <c:v>254.990852281955</c:v>
                </c:pt>
                <c:pt idx="159">
                  <c:v>256.60471843563801</c:v>
                </c:pt>
                <c:pt idx="160">
                  <c:v>258.21858458932098</c:v>
                </c:pt>
                <c:pt idx="161">
                  <c:v>259.83245074300402</c:v>
                </c:pt>
                <c:pt idx="162">
                  <c:v>261.44631689668802</c:v>
                </c:pt>
                <c:pt idx="163">
                  <c:v>263.06018305037099</c:v>
                </c:pt>
                <c:pt idx="164">
                  <c:v>264.67404920405397</c:v>
                </c:pt>
                <c:pt idx="165">
                  <c:v>266.28791535773797</c:v>
                </c:pt>
                <c:pt idx="166">
                  <c:v>267.90178151142101</c:v>
                </c:pt>
                <c:pt idx="167">
                  <c:v>269.51564766510398</c:v>
                </c:pt>
                <c:pt idx="168">
                  <c:v>271.12951381878702</c:v>
                </c:pt>
                <c:pt idx="169">
                  <c:v>272.74337997247102</c:v>
                </c:pt>
                <c:pt idx="170">
                  <c:v>274.357246126154</c:v>
                </c:pt>
                <c:pt idx="171">
                  <c:v>275.97111227983697</c:v>
                </c:pt>
                <c:pt idx="172">
                  <c:v>277.58497843352001</c:v>
                </c:pt>
                <c:pt idx="173">
                  <c:v>279.19884458720401</c:v>
                </c:pt>
                <c:pt idx="174">
                  <c:v>280.81271074088698</c:v>
                </c:pt>
                <c:pt idx="175">
                  <c:v>282.42657689457002</c:v>
                </c:pt>
                <c:pt idx="176">
                  <c:v>284.040443048253</c:v>
                </c:pt>
                <c:pt idx="177">
                  <c:v>285.654309201937</c:v>
                </c:pt>
                <c:pt idx="178">
                  <c:v>287.26817535561997</c:v>
                </c:pt>
                <c:pt idx="179">
                  <c:v>288.88204150930301</c:v>
                </c:pt>
                <c:pt idx="180">
                  <c:v>290.49590766298599</c:v>
                </c:pt>
                <c:pt idx="181">
                  <c:v>292.10977381666999</c:v>
                </c:pt>
                <c:pt idx="182">
                  <c:v>293.72363997035302</c:v>
                </c:pt>
                <c:pt idx="183">
                  <c:v>295.337506124036</c:v>
                </c:pt>
                <c:pt idx="184">
                  <c:v>296.95137227771897</c:v>
                </c:pt>
                <c:pt idx="185">
                  <c:v>298.56523843140297</c:v>
                </c:pt>
                <c:pt idx="186">
                  <c:v>300.17910458508601</c:v>
                </c:pt>
                <c:pt idx="187">
                  <c:v>301.79297073876899</c:v>
                </c:pt>
                <c:pt idx="188">
                  <c:v>303.40683689245202</c:v>
                </c:pt>
                <c:pt idx="189">
                  <c:v>305.02070304613602</c:v>
                </c:pt>
                <c:pt idx="190">
                  <c:v>306.634569199819</c:v>
                </c:pt>
                <c:pt idx="191">
                  <c:v>308.24843535350197</c:v>
                </c:pt>
                <c:pt idx="192">
                  <c:v>309.86230150718598</c:v>
                </c:pt>
                <c:pt idx="193">
                  <c:v>311.47616766086901</c:v>
                </c:pt>
                <c:pt idx="194">
                  <c:v>313.09003381455199</c:v>
                </c:pt>
                <c:pt idx="195">
                  <c:v>314.70389996823502</c:v>
                </c:pt>
                <c:pt idx="196">
                  <c:v>316.31776612191902</c:v>
                </c:pt>
                <c:pt idx="197">
                  <c:v>317.931632275602</c:v>
                </c:pt>
                <c:pt idx="198">
                  <c:v>319.54549842928498</c:v>
                </c:pt>
                <c:pt idx="199">
                  <c:v>321.15936458296801</c:v>
                </c:pt>
                <c:pt idx="200">
                  <c:v>322.77323073665201</c:v>
                </c:pt>
                <c:pt idx="201">
                  <c:v>324.38709689033499</c:v>
                </c:pt>
                <c:pt idx="202">
                  <c:v>326.00096304401802</c:v>
                </c:pt>
                <c:pt idx="203">
                  <c:v>327.614829197701</c:v>
                </c:pt>
                <c:pt idx="204">
                  <c:v>329.228695351385</c:v>
                </c:pt>
                <c:pt idx="205">
                  <c:v>330.84256150506798</c:v>
                </c:pt>
                <c:pt idx="206">
                  <c:v>332.45642765875101</c:v>
                </c:pt>
                <c:pt idx="207">
                  <c:v>334.07029381243399</c:v>
                </c:pt>
                <c:pt idx="208">
                  <c:v>335.68415996611799</c:v>
                </c:pt>
                <c:pt idx="209">
                  <c:v>337.29802611980102</c:v>
                </c:pt>
                <c:pt idx="210">
                  <c:v>338.911892273484</c:v>
                </c:pt>
                <c:pt idx="211">
                  <c:v>340.52575842716698</c:v>
                </c:pt>
                <c:pt idx="212">
                  <c:v>342.13962458085098</c:v>
                </c:pt>
                <c:pt idx="213">
                  <c:v>343.75349073453401</c:v>
                </c:pt>
                <c:pt idx="214">
                  <c:v>345.36735688821699</c:v>
                </c:pt>
                <c:pt idx="215">
                  <c:v>346.98122304190099</c:v>
                </c:pt>
                <c:pt idx="216">
                  <c:v>348.59508919558402</c:v>
                </c:pt>
                <c:pt idx="217">
                  <c:v>350.208955349267</c:v>
                </c:pt>
                <c:pt idx="218">
                  <c:v>351.82282150294998</c:v>
                </c:pt>
                <c:pt idx="219">
                  <c:v>353.43668765663398</c:v>
                </c:pt>
                <c:pt idx="220">
                  <c:v>355.05055381031701</c:v>
                </c:pt>
                <c:pt idx="221">
                  <c:v>356.66441996399999</c:v>
                </c:pt>
                <c:pt idx="222">
                  <c:v>358.27828611768302</c:v>
                </c:pt>
                <c:pt idx="223">
                  <c:v>359.89215227136702</c:v>
                </c:pt>
                <c:pt idx="224">
                  <c:v>361.50601842505</c:v>
                </c:pt>
                <c:pt idx="225">
                  <c:v>363.11988457873298</c:v>
                </c:pt>
                <c:pt idx="226">
                  <c:v>364.73375073241601</c:v>
                </c:pt>
                <c:pt idx="227">
                  <c:v>366.34761688610001</c:v>
                </c:pt>
                <c:pt idx="228">
                  <c:v>367.96148303978299</c:v>
                </c:pt>
                <c:pt idx="229">
                  <c:v>369.57534919346602</c:v>
                </c:pt>
                <c:pt idx="230">
                  <c:v>371.189215347149</c:v>
                </c:pt>
                <c:pt idx="231">
                  <c:v>372.803081500833</c:v>
                </c:pt>
                <c:pt idx="232">
                  <c:v>374.41694765451598</c:v>
                </c:pt>
                <c:pt idx="233">
                  <c:v>376.03081380819901</c:v>
                </c:pt>
                <c:pt idx="234">
                  <c:v>377.64467996188199</c:v>
                </c:pt>
                <c:pt idx="235">
                  <c:v>379.25854611556599</c:v>
                </c:pt>
                <c:pt idx="236">
                  <c:v>380.87241226924903</c:v>
                </c:pt>
                <c:pt idx="237">
                  <c:v>382.486278422932</c:v>
                </c:pt>
                <c:pt idx="238">
                  <c:v>384.10014457661498</c:v>
                </c:pt>
                <c:pt idx="239">
                  <c:v>385.71401073029898</c:v>
                </c:pt>
                <c:pt idx="240">
                  <c:v>387.32787688398201</c:v>
                </c:pt>
                <c:pt idx="241">
                  <c:v>388.94174303766499</c:v>
                </c:pt>
                <c:pt idx="242">
                  <c:v>390.55560919134899</c:v>
                </c:pt>
                <c:pt idx="243">
                  <c:v>392.16947534503203</c:v>
                </c:pt>
                <c:pt idx="244">
                  <c:v>393.783341498715</c:v>
                </c:pt>
                <c:pt idx="245">
                  <c:v>395.39720765239798</c:v>
                </c:pt>
                <c:pt idx="246">
                  <c:v>397.01107380608198</c:v>
                </c:pt>
                <c:pt idx="247">
                  <c:v>398.62493995976502</c:v>
                </c:pt>
                <c:pt idx="248">
                  <c:v>400.23880611344799</c:v>
                </c:pt>
                <c:pt idx="249">
                  <c:v>401.85267226713103</c:v>
                </c:pt>
                <c:pt idx="250">
                  <c:v>403.46653842081503</c:v>
                </c:pt>
                <c:pt idx="251">
                  <c:v>405.080404574498</c:v>
                </c:pt>
                <c:pt idx="252">
                  <c:v>406.69427072818098</c:v>
                </c:pt>
                <c:pt idx="253">
                  <c:v>408.30813688186402</c:v>
                </c:pt>
                <c:pt idx="254">
                  <c:v>409.92200303554802</c:v>
                </c:pt>
                <c:pt idx="255">
                  <c:v>411.53586918923099</c:v>
                </c:pt>
                <c:pt idx="256">
                  <c:v>413.14973534291403</c:v>
                </c:pt>
                <c:pt idx="257">
                  <c:v>414.763601496597</c:v>
                </c:pt>
                <c:pt idx="258">
                  <c:v>416.37746765028101</c:v>
                </c:pt>
                <c:pt idx="259">
                  <c:v>417.99133380396398</c:v>
                </c:pt>
                <c:pt idx="260">
                  <c:v>419.60519995764702</c:v>
                </c:pt>
                <c:pt idx="261">
                  <c:v>421.21906611132999</c:v>
                </c:pt>
                <c:pt idx="262">
                  <c:v>422.83293226501399</c:v>
                </c:pt>
                <c:pt idx="263">
                  <c:v>424.44679841869697</c:v>
                </c:pt>
                <c:pt idx="264">
                  <c:v>426.06066457238001</c:v>
                </c:pt>
                <c:pt idx="265">
                  <c:v>427.67453072606401</c:v>
                </c:pt>
                <c:pt idx="266">
                  <c:v>429.28839687974698</c:v>
                </c:pt>
                <c:pt idx="267">
                  <c:v>430.90226303343002</c:v>
                </c:pt>
                <c:pt idx="268">
                  <c:v>432.51612918711299</c:v>
                </c:pt>
                <c:pt idx="269">
                  <c:v>434.129995340797</c:v>
                </c:pt>
                <c:pt idx="270">
                  <c:v>435.74386149447997</c:v>
                </c:pt>
                <c:pt idx="271">
                  <c:v>437.35772764816301</c:v>
                </c:pt>
                <c:pt idx="272">
                  <c:v>438.97159380184598</c:v>
                </c:pt>
                <c:pt idx="273">
                  <c:v>440.58545995552998</c:v>
                </c:pt>
                <c:pt idx="274">
                  <c:v>442.19932610921302</c:v>
                </c:pt>
                <c:pt idx="275">
                  <c:v>443.813192262896</c:v>
                </c:pt>
                <c:pt idx="276">
                  <c:v>445.42705841657897</c:v>
                </c:pt>
                <c:pt idx="277">
                  <c:v>447.04092457026297</c:v>
                </c:pt>
                <c:pt idx="278">
                  <c:v>448.65479072394601</c:v>
                </c:pt>
                <c:pt idx="279">
                  <c:v>450.26865687762898</c:v>
                </c:pt>
                <c:pt idx="280">
                  <c:v>451.88252303131202</c:v>
                </c:pt>
                <c:pt idx="281">
                  <c:v>453.49638918499602</c:v>
                </c:pt>
                <c:pt idx="282">
                  <c:v>455.110255338679</c:v>
                </c:pt>
                <c:pt idx="283">
                  <c:v>456.72412149236197</c:v>
                </c:pt>
                <c:pt idx="284">
                  <c:v>458.33798764604501</c:v>
                </c:pt>
                <c:pt idx="285">
                  <c:v>459.95185379972901</c:v>
                </c:pt>
                <c:pt idx="286">
                  <c:v>461.56571995341199</c:v>
                </c:pt>
                <c:pt idx="287">
                  <c:v>463.17958610709502</c:v>
                </c:pt>
                <c:pt idx="288">
                  <c:v>464.79345226077902</c:v>
                </c:pt>
                <c:pt idx="289">
                  <c:v>466.407318414462</c:v>
                </c:pt>
                <c:pt idx="290">
                  <c:v>468.02118456814497</c:v>
                </c:pt>
                <c:pt idx="291">
                  <c:v>469.63505072182801</c:v>
                </c:pt>
                <c:pt idx="292">
                  <c:v>471.24891687551201</c:v>
                </c:pt>
                <c:pt idx="293">
                  <c:v>472.86278302919499</c:v>
                </c:pt>
                <c:pt idx="294">
                  <c:v>474.47664918287802</c:v>
                </c:pt>
                <c:pt idx="295">
                  <c:v>476.090515336561</c:v>
                </c:pt>
                <c:pt idx="296">
                  <c:v>477.704381490245</c:v>
                </c:pt>
                <c:pt idx="297">
                  <c:v>479.31824764392798</c:v>
                </c:pt>
                <c:pt idx="298">
                  <c:v>480.93211379761101</c:v>
                </c:pt>
                <c:pt idx="299">
                  <c:v>482.54597995129399</c:v>
                </c:pt>
                <c:pt idx="300">
                  <c:v>484.15984610497799</c:v>
                </c:pt>
                <c:pt idx="301">
                  <c:v>485.77371225866102</c:v>
                </c:pt>
                <c:pt idx="302">
                  <c:v>487.387578412344</c:v>
                </c:pt>
                <c:pt idx="303">
                  <c:v>489.00144456602698</c:v>
                </c:pt>
                <c:pt idx="304">
                  <c:v>490.61531071971098</c:v>
                </c:pt>
                <c:pt idx="305">
                  <c:v>492.22917687339401</c:v>
                </c:pt>
                <c:pt idx="306">
                  <c:v>493.84304302707699</c:v>
                </c:pt>
                <c:pt idx="307">
                  <c:v>495.45690918076002</c:v>
                </c:pt>
                <c:pt idx="308">
                  <c:v>497.07077533444402</c:v>
                </c:pt>
                <c:pt idx="309">
                  <c:v>498.684641488127</c:v>
                </c:pt>
                <c:pt idx="310">
                  <c:v>500.29850764180998</c:v>
                </c:pt>
                <c:pt idx="311">
                  <c:v>501.91237379549398</c:v>
                </c:pt>
                <c:pt idx="312">
                  <c:v>503.52623994917701</c:v>
                </c:pt>
                <c:pt idx="313">
                  <c:v>505.14010610285999</c:v>
                </c:pt>
                <c:pt idx="314">
                  <c:v>506.75397225654302</c:v>
                </c:pt>
                <c:pt idx="315">
                  <c:v>508.367838410226</c:v>
                </c:pt>
                <c:pt idx="316">
                  <c:v>509.98170456391</c:v>
                </c:pt>
                <c:pt idx="317">
                  <c:v>511.59557071759298</c:v>
                </c:pt>
                <c:pt idx="318">
                  <c:v>513.20943687127601</c:v>
                </c:pt>
                <c:pt idx="319">
                  <c:v>514.82330302495996</c:v>
                </c:pt>
                <c:pt idx="320">
                  <c:v>516.43716917864299</c:v>
                </c:pt>
                <c:pt idx="321">
                  <c:v>518.05103533232602</c:v>
                </c:pt>
                <c:pt idx="322">
                  <c:v>519.66490148600894</c:v>
                </c:pt>
                <c:pt idx="323">
                  <c:v>521.278767639693</c:v>
                </c:pt>
                <c:pt idx="324">
                  <c:v>522.89263379337604</c:v>
                </c:pt>
                <c:pt idx="325">
                  <c:v>524.50649994705896</c:v>
                </c:pt>
                <c:pt idx="326">
                  <c:v>526.12036610074199</c:v>
                </c:pt>
                <c:pt idx="327">
                  <c:v>527.73423225442605</c:v>
                </c:pt>
                <c:pt idx="328">
                  <c:v>529.34809840810897</c:v>
                </c:pt>
                <c:pt idx="329">
                  <c:v>530.961964561792</c:v>
                </c:pt>
                <c:pt idx="330">
                  <c:v>532.57583071547594</c:v>
                </c:pt>
                <c:pt idx="331">
                  <c:v>534.18969686915898</c:v>
                </c:pt>
                <c:pt idx="332">
                  <c:v>535.80356302284201</c:v>
                </c:pt>
                <c:pt idx="333">
                  <c:v>537.41742917652505</c:v>
                </c:pt>
                <c:pt idx="334">
                  <c:v>539.03129533020899</c:v>
                </c:pt>
                <c:pt idx="335">
                  <c:v>540.64516148389202</c:v>
                </c:pt>
                <c:pt idx="336">
                  <c:v>542.25902763757495</c:v>
                </c:pt>
                <c:pt idx="337">
                  <c:v>543.87289379125798</c:v>
                </c:pt>
                <c:pt idx="338">
                  <c:v>545.48675994494204</c:v>
                </c:pt>
                <c:pt idx="339">
                  <c:v>547.10062609862496</c:v>
                </c:pt>
                <c:pt idx="340">
                  <c:v>548.71449225230799</c:v>
                </c:pt>
                <c:pt idx="341">
                  <c:v>550.32835840599103</c:v>
                </c:pt>
                <c:pt idx="342">
                  <c:v>551.94222455967497</c:v>
                </c:pt>
                <c:pt idx="343">
                  <c:v>553.556090713358</c:v>
                </c:pt>
                <c:pt idx="344">
                  <c:v>555.16995686704104</c:v>
                </c:pt>
                <c:pt idx="345">
                  <c:v>556.78382302072396</c:v>
                </c:pt>
                <c:pt idx="346">
                  <c:v>558.39768917440801</c:v>
                </c:pt>
                <c:pt idx="347">
                  <c:v>560.01155532809105</c:v>
                </c:pt>
                <c:pt idx="348">
                  <c:v>561.62542148177397</c:v>
                </c:pt>
                <c:pt idx="349">
                  <c:v>563.239287635457</c:v>
                </c:pt>
                <c:pt idx="350">
                  <c:v>564.85315378914095</c:v>
                </c:pt>
                <c:pt idx="351">
                  <c:v>566.46701994282398</c:v>
                </c:pt>
                <c:pt idx="352">
                  <c:v>568.08088609650702</c:v>
                </c:pt>
                <c:pt idx="353">
                  <c:v>569.69475225019005</c:v>
                </c:pt>
                <c:pt idx="354">
                  <c:v>571.30861840387399</c:v>
                </c:pt>
                <c:pt idx="355">
                  <c:v>572.92248455755703</c:v>
                </c:pt>
                <c:pt idx="356">
                  <c:v>574.53635071123995</c:v>
                </c:pt>
                <c:pt idx="357">
                  <c:v>576.150216864924</c:v>
                </c:pt>
                <c:pt idx="358">
                  <c:v>577.76408301860704</c:v>
                </c:pt>
                <c:pt idx="359">
                  <c:v>579.37794917228996</c:v>
                </c:pt>
                <c:pt idx="360">
                  <c:v>580.99181532597299</c:v>
                </c:pt>
                <c:pt idx="361">
                  <c:v>582.60568147965705</c:v>
                </c:pt>
                <c:pt idx="362">
                  <c:v>584.21954763333997</c:v>
                </c:pt>
                <c:pt idx="363">
                  <c:v>585.83341378702301</c:v>
                </c:pt>
                <c:pt idx="364">
                  <c:v>587.44727994070604</c:v>
                </c:pt>
                <c:pt idx="365">
                  <c:v>589.06114609438998</c:v>
                </c:pt>
                <c:pt idx="366">
                  <c:v>590.67501224807302</c:v>
                </c:pt>
                <c:pt idx="367">
                  <c:v>592.28887840175605</c:v>
                </c:pt>
                <c:pt idx="368">
                  <c:v>593.90274455543897</c:v>
                </c:pt>
                <c:pt idx="369">
                  <c:v>595.51661070912303</c:v>
                </c:pt>
                <c:pt idx="370">
                  <c:v>597.13047686280595</c:v>
                </c:pt>
                <c:pt idx="371">
                  <c:v>598.74434301648898</c:v>
                </c:pt>
                <c:pt idx="372">
                  <c:v>600.35820917017202</c:v>
                </c:pt>
                <c:pt idx="373">
                  <c:v>601.97207532385596</c:v>
                </c:pt>
                <c:pt idx="374">
                  <c:v>603.585941477539</c:v>
                </c:pt>
                <c:pt idx="375">
                  <c:v>605.19980763122203</c:v>
                </c:pt>
                <c:pt idx="376">
                  <c:v>606.81367378490495</c:v>
                </c:pt>
                <c:pt idx="377">
                  <c:v>608.42753993858901</c:v>
                </c:pt>
                <c:pt idx="378">
                  <c:v>610.04140609227204</c:v>
                </c:pt>
                <c:pt idx="379">
                  <c:v>611.65527224595496</c:v>
                </c:pt>
                <c:pt idx="380">
                  <c:v>613.269138399638</c:v>
                </c:pt>
                <c:pt idx="381">
                  <c:v>614.88300455332205</c:v>
                </c:pt>
                <c:pt idx="382">
                  <c:v>616.49687070700497</c:v>
                </c:pt>
                <c:pt idx="383">
                  <c:v>618.11073686068801</c:v>
                </c:pt>
                <c:pt idx="384">
                  <c:v>619.72460301437195</c:v>
                </c:pt>
                <c:pt idx="385">
                  <c:v>621.33846916805498</c:v>
                </c:pt>
                <c:pt idx="386">
                  <c:v>622.95233532173802</c:v>
                </c:pt>
                <c:pt idx="387">
                  <c:v>624.56620147542105</c:v>
                </c:pt>
                <c:pt idx="388">
                  <c:v>626.180067629105</c:v>
                </c:pt>
                <c:pt idx="389">
                  <c:v>627.79393378278803</c:v>
                </c:pt>
                <c:pt idx="390">
                  <c:v>629.40779993647095</c:v>
                </c:pt>
                <c:pt idx="391">
                  <c:v>631.02166609015399</c:v>
                </c:pt>
                <c:pt idx="392">
                  <c:v>632.63553224383804</c:v>
                </c:pt>
                <c:pt idx="393">
                  <c:v>634.24939839752096</c:v>
                </c:pt>
                <c:pt idx="394">
                  <c:v>635.863264551204</c:v>
                </c:pt>
                <c:pt idx="395">
                  <c:v>637.47713070488703</c:v>
                </c:pt>
                <c:pt idx="396">
                  <c:v>639.09099685857097</c:v>
                </c:pt>
                <c:pt idx="397">
                  <c:v>640.70486301225401</c:v>
                </c:pt>
                <c:pt idx="398">
                  <c:v>642.31872916593704</c:v>
                </c:pt>
                <c:pt idx="399">
                  <c:v>643.93259531961996</c:v>
                </c:pt>
                <c:pt idx="400">
                  <c:v>645.54646147330402</c:v>
                </c:pt>
                <c:pt idx="401">
                  <c:v>647.16032762698705</c:v>
                </c:pt>
                <c:pt idx="402">
                  <c:v>648.77419378066998</c:v>
                </c:pt>
                <c:pt idx="403">
                  <c:v>650.38805993435301</c:v>
                </c:pt>
                <c:pt idx="404">
                  <c:v>652.00192608803695</c:v>
                </c:pt>
                <c:pt idx="405">
                  <c:v>653.61579224171999</c:v>
                </c:pt>
                <c:pt idx="406">
                  <c:v>655.22965839540302</c:v>
                </c:pt>
                <c:pt idx="407">
                  <c:v>656.84352454908696</c:v>
                </c:pt>
                <c:pt idx="408">
                  <c:v>658.45739070277</c:v>
                </c:pt>
                <c:pt idx="409">
                  <c:v>660.07125685645303</c:v>
                </c:pt>
                <c:pt idx="410">
                  <c:v>661.68512301013595</c:v>
                </c:pt>
                <c:pt idx="411">
                  <c:v>663.29898916382001</c:v>
                </c:pt>
                <c:pt idx="412">
                  <c:v>664.91285531750304</c:v>
                </c:pt>
                <c:pt idx="413">
                  <c:v>666.52672147118597</c:v>
                </c:pt>
                <c:pt idx="414">
                  <c:v>668.140587624869</c:v>
                </c:pt>
                <c:pt idx="415">
                  <c:v>669.75445377855306</c:v>
                </c:pt>
                <c:pt idx="416">
                  <c:v>671.36831993223598</c:v>
                </c:pt>
                <c:pt idx="417">
                  <c:v>672.98218608591901</c:v>
                </c:pt>
                <c:pt idx="418">
                  <c:v>674.59605223960205</c:v>
                </c:pt>
                <c:pt idx="419">
                  <c:v>676.20991839328599</c:v>
                </c:pt>
                <c:pt idx="420">
                  <c:v>677.82378454696902</c:v>
                </c:pt>
                <c:pt idx="421">
                  <c:v>679.43765070065194</c:v>
                </c:pt>
                <c:pt idx="422">
                  <c:v>681.05151685433498</c:v>
                </c:pt>
                <c:pt idx="423">
                  <c:v>682.66538300801903</c:v>
                </c:pt>
                <c:pt idx="424">
                  <c:v>684.27924916170196</c:v>
                </c:pt>
                <c:pt idx="425">
                  <c:v>685.89311531538499</c:v>
                </c:pt>
                <c:pt idx="426">
                  <c:v>687.50698146906802</c:v>
                </c:pt>
                <c:pt idx="427">
                  <c:v>689.12084762275197</c:v>
                </c:pt>
                <c:pt idx="428">
                  <c:v>690.734713776435</c:v>
                </c:pt>
                <c:pt idx="429">
                  <c:v>692.34857993011804</c:v>
                </c:pt>
                <c:pt idx="430">
                  <c:v>693.96244608380198</c:v>
                </c:pt>
                <c:pt idx="431">
                  <c:v>695.57631223748501</c:v>
                </c:pt>
                <c:pt idx="432">
                  <c:v>697.19017839116805</c:v>
                </c:pt>
                <c:pt idx="433">
                  <c:v>698.80404454485097</c:v>
                </c:pt>
                <c:pt idx="434">
                  <c:v>700.41791069853502</c:v>
                </c:pt>
                <c:pt idx="435">
                  <c:v>702.03177685221794</c:v>
                </c:pt>
                <c:pt idx="436">
                  <c:v>703.64564300590098</c:v>
                </c:pt>
                <c:pt idx="437">
                  <c:v>705.25950915958401</c:v>
                </c:pt>
                <c:pt idx="438">
                  <c:v>706.87337531326796</c:v>
                </c:pt>
                <c:pt idx="439">
                  <c:v>708.48724146695099</c:v>
                </c:pt>
                <c:pt idx="440">
                  <c:v>710.10110762063402</c:v>
                </c:pt>
                <c:pt idx="441">
                  <c:v>711.71497377431695</c:v>
                </c:pt>
                <c:pt idx="442">
                  <c:v>713.328839928001</c:v>
                </c:pt>
                <c:pt idx="443">
                  <c:v>714.94270608168404</c:v>
                </c:pt>
                <c:pt idx="444">
                  <c:v>716.55657223536696</c:v>
                </c:pt>
                <c:pt idx="445">
                  <c:v>718.17043838904999</c:v>
                </c:pt>
                <c:pt idx="446">
                  <c:v>719.78430454273405</c:v>
                </c:pt>
                <c:pt idx="447">
                  <c:v>721.39817069641697</c:v>
                </c:pt>
                <c:pt idx="448">
                  <c:v>723.0120368501</c:v>
                </c:pt>
                <c:pt idx="449">
                  <c:v>724.62590300378395</c:v>
                </c:pt>
                <c:pt idx="450">
                  <c:v>726.23976915746698</c:v>
                </c:pt>
                <c:pt idx="451">
                  <c:v>727.85363531115001</c:v>
                </c:pt>
                <c:pt idx="452">
                  <c:v>729.46750146483305</c:v>
                </c:pt>
                <c:pt idx="453">
                  <c:v>731.08136761851699</c:v>
                </c:pt>
                <c:pt idx="454">
                  <c:v>732.69523377220003</c:v>
                </c:pt>
                <c:pt idx="455">
                  <c:v>734.30909992588295</c:v>
                </c:pt>
                <c:pt idx="456">
                  <c:v>735.92296607956598</c:v>
                </c:pt>
                <c:pt idx="457">
                  <c:v>737.53683223325004</c:v>
                </c:pt>
                <c:pt idx="458">
                  <c:v>739.15069838693296</c:v>
                </c:pt>
                <c:pt idx="459">
                  <c:v>740.76456454061599</c:v>
                </c:pt>
                <c:pt idx="460">
                  <c:v>742.37843069429903</c:v>
                </c:pt>
                <c:pt idx="461">
                  <c:v>743.99229684798297</c:v>
                </c:pt>
                <c:pt idx="462">
                  <c:v>745.606163001666</c:v>
                </c:pt>
                <c:pt idx="463">
                  <c:v>747.22002915534904</c:v>
                </c:pt>
                <c:pt idx="464">
                  <c:v>748.83389530903196</c:v>
                </c:pt>
                <c:pt idx="465">
                  <c:v>750.44776146271602</c:v>
                </c:pt>
                <c:pt idx="466">
                  <c:v>752.06162761639905</c:v>
                </c:pt>
                <c:pt idx="467">
                  <c:v>753.67549377008197</c:v>
                </c:pt>
                <c:pt idx="468">
                  <c:v>755.28935992376501</c:v>
                </c:pt>
                <c:pt idx="469">
                  <c:v>756.90322607744895</c:v>
                </c:pt>
                <c:pt idx="470">
                  <c:v>758.51709223113198</c:v>
                </c:pt>
                <c:pt idx="471">
                  <c:v>760.13095838481502</c:v>
                </c:pt>
                <c:pt idx="472">
                  <c:v>761.74482453849805</c:v>
                </c:pt>
                <c:pt idx="473">
                  <c:v>763.35869069218199</c:v>
                </c:pt>
                <c:pt idx="474">
                  <c:v>764.97255684586503</c:v>
                </c:pt>
                <c:pt idx="475">
                  <c:v>766.58642299954795</c:v>
                </c:pt>
                <c:pt idx="476">
                  <c:v>768.20028915323098</c:v>
                </c:pt>
                <c:pt idx="477">
                  <c:v>769.81415530691504</c:v>
                </c:pt>
                <c:pt idx="478">
                  <c:v>771.42802146059796</c:v>
                </c:pt>
                <c:pt idx="479">
                  <c:v>773.04188761428099</c:v>
                </c:pt>
                <c:pt idx="480">
                  <c:v>774.65575376796403</c:v>
                </c:pt>
                <c:pt idx="481">
                  <c:v>776.26961992164797</c:v>
                </c:pt>
                <c:pt idx="482">
                  <c:v>777.88348607533101</c:v>
                </c:pt>
                <c:pt idx="483">
                  <c:v>779.49735222901404</c:v>
                </c:pt>
                <c:pt idx="484">
                  <c:v>781.11121838269798</c:v>
                </c:pt>
                <c:pt idx="485">
                  <c:v>782.72508453638102</c:v>
                </c:pt>
                <c:pt idx="486">
                  <c:v>784.33895069006405</c:v>
                </c:pt>
                <c:pt idx="487">
                  <c:v>785.95281684374697</c:v>
                </c:pt>
                <c:pt idx="488">
                  <c:v>787.56668299743103</c:v>
                </c:pt>
                <c:pt idx="489">
                  <c:v>789.18054915111395</c:v>
                </c:pt>
                <c:pt idx="490">
                  <c:v>790.79441530479698</c:v>
                </c:pt>
                <c:pt idx="491">
                  <c:v>792.40828145848002</c:v>
                </c:pt>
                <c:pt idx="492">
                  <c:v>794.02214761216396</c:v>
                </c:pt>
                <c:pt idx="493">
                  <c:v>795.636013765847</c:v>
                </c:pt>
                <c:pt idx="494">
                  <c:v>797.24987991953003</c:v>
                </c:pt>
                <c:pt idx="495">
                  <c:v>798.86374607321295</c:v>
                </c:pt>
                <c:pt idx="496">
                  <c:v>800.47761222689701</c:v>
                </c:pt>
                <c:pt idx="497">
                  <c:v>802.09147838058004</c:v>
                </c:pt>
                <c:pt idx="498">
                  <c:v>803.70534453426296</c:v>
                </c:pt>
                <c:pt idx="499">
                  <c:v>805.319210687946</c:v>
                </c:pt>
                <c:pt idx="500">
                  <c:v>806.93307684163005</c:v>
                </c:pt>
                <c:pt idx="501">
                  <c:v>808.54694299531297</c:v>
                </c:pt>
                <c:pt idx="502">
                  <c:v>810.16080914899601</c:v>
                </c:pt>
                <c:pt idx="503">
                  <c:v>811.77467530267995</c:v>
                </c:pt>
                <c:pt idx="504">
                  <c:v>813.38854145636299</c:v>
                </c:pt>
                <c:pt idx="505">
                  <c:v>815.00240761004602</c:v>
                </c:pt>
                <c:pt idx="506">
                  <c:v>816.61627376372905</c:v>
                </c:pt>
                <c:pt idx="507">
                  <c:v>818.230139917413</c:v>
                </c:pt>
                <c:pt idx="508">
                  <c:v>819.84400607109603</c:v>
                </c:pt>
                <c:pt idx="509">
                  <c:v>821.45787222477895</c:v>
                </c:pt>
                <c:pt idx="510">
                  <c:v>823.07173837846199</c:v>
                </c:pt>
                <c:pt idx="511">
                  <c:v>824.68560453214502</c:v>
                </c:pt>
                <c:pt idx="512">
                  <c:v>826.29947068582896</c:v>
                </c:pt>
                <c:pt idx="513">
                  <c:v>827.913336839512</c:v>
                </c:pt>
                <c:pt idx="514">
                  <c:v>829.52720299319503</c:v>
                </c:pt>
                <c:pt idx="515">
                  <c:v>831.14106914687898</c:v>
                </c:pt>
                <c:pt idx="516">
                  <c:v>832.75493530056201</c:v>
                </c:pt>
                <c:pt idx="517">
                  <c:v>834.36880145424504</c:v>
                </c:pt>
                <c:pt idx="518">
                  <c:v>835.98266760792797</c:v>
                </c:pt>
                <c:pt idx="519">
                  <c:v>837.59653376161202</c:v>
                </c:pt>
                <c:pt idx="520">
                  <c:v>839.21039991529506</c:v>
                </c:pt>
                <c:pt idx="521">
                  <c:v>840.82426606897798</c:v>
                </c:pt>
                <c:pt idx="522">
                  <c:v>842.43813222266101</c:v>
                </c:pt>
                <c:pt idx="523">
                  <c:v>844.05199837634495</c:v>
                </c:pt>
                <c:pt idx="524">
                  <c:v>845.66586453002799</c:v>
                </c:pt>
                <c:pt idx="525">
                  <c:v>847.27973068371102</c:v>
                </c:pt>
                <c:pt idx="526">
                  <c:v>848.89359683739497</c:v>
                </c:pt>
                <c:pt idx="527">
                  <c:v>850.507462991078</c:v>
                </c:pt>
                <c:pt idx="528">
                  <c:v>852.12132914476103</c:v>
                </c:pt>
                <c:pt idx="529">
                  <c:v>853.73519529844395</c:v>
                </c:pt>
                <c:pt idx="530">
                  <c:v>855.34906145212801</c:v>
                </c:pt>
                <c:pt idx="531">
                  <c:v>856.96292760581105</c:v>
                </c:pt>
                <c:pt idx="532">
                  <c:v>858.57679375949397</c:v>
                </c:pt>
                <c:pt idx="533">
                  <c:v>860.190659913177</c:v>
                </c:pt>
                <c:pt idx="534">
                  <c:v>861.80452606686094</c:v>
                </c:pt>
                <c:pt idx="535">
                  <c:v>863.41839222054398</c:v>
                </c:pt>
                <c:pt idx="536">
                  <c:v>865.03225837422701</c:v>
                </c:pt>
                <c:pt idx="537">
                  <c:v>866.64612452791005</c:v>
                </c:pt>
                <c:pt idx="538">
                  <c:v>868.25999068159399</c:v>
                </c:pt>
                <c:pt idx="539">
                  <c:v>869.87385683527702</c:v>
                </c:pt>
                <c:pt idx="540">
                  <c:v>871.48772298895994</c:v>
                </c:pt>
                <c:pt idx="541">
                  <c:v>873.10158914264298</c:v>
                </c:pt>
                <c:pt idx="542">
                  <c:v>874.71545529632704</c:v>
                </c:pt>
                <c:pt idx="543">
                  <c:v>876.32932145000996</c:v>
                </c:pt>
                <c:pt idx="544">
                  <c:v>877.94318760369299</c:v>
                </c:pt>
                <c:pt idx="545">
                  <c:v>879.55705375737602</c:v>
                </c:pt>
                <c:pt idx="546">
                  <c:v>881.17091991105997</c:v>
                </c:pt>
                <c:pt idx="547">
                  <c:v>882.784786064743</c:v>
                </c:pt>
                <c:pt idx="548">
                  <c:v>884.39865221842604</c:v>
                </c:pt>
                <c:pt idx="549">
                  <c:v>886.01251837210998</c:v>
                </c:pt>
                <c:pt idx="550">
                  <c:v>887.62638452579301</c:v>
                </c:pt>
                <c:pt idx="551">
                  <c:v>889.24025067947605</c:v>
                </c:pt>
                <c:pt idx="552">
                  <c:v>890.85411683315897</c:v>
                </c:pt>
                <c:pt idx="553">
                  <c:v>892.46798298684303</c:v>
                </c:pt>
                <c:pt idx="554">
                  <c:v>894.08184914052595</c:v>
                </c:pt>
                <c:pt idx="555">
                  <c:v>895.69571529420898</c:v>
                </c:pt>
                <c:pt idx="556">
                  <c:v>897.30958144789201</c:v>
                </c:pt>
                <c:pt idx="557">
                  <c:v>898.92344760157596</c:v>
                </c:pt>
                <c:pt idx="558">
                  <c:v>900.53731375525899</c:v>
                </c:pt>
                <c:pt idx="559">
                  <c:v>902.15117990894203</c:v>
                </c:pt>
                <c:pt idx="560">
                  <c:v>903.76504606262495</c:v>
                </c:pt>
                <c:pt idx="561">
                  <c:v>905.378912216309</c:v>
                </c:pt>
                <c:pt idx="562">
                  <c:v>906.99277836999204</c:v>
                </c:pt>
                <c:pt idx="563">
                  <c:v>908.60664452367496</c:v>
                </c:pt>
                <c:pt idx="564">
                  <c:v>910.22051067735799</c:v>
                </c:pt>
                <c:pt idx="565">
                  <c:v>911.83437683104205</c:v>
                </c:pt>
                <c:pt idx="566">
                  <c:v>913.44824298472497</c:v>
                </c:pt>
                <c:pt idx="567">
                  <c:v>915.062109138408</c:v>
                </c:pt>
                <c:pt idx="568">
                  <c:v>916.67597529209104</c:v>
                </c:pt>
                <c:pt idx="569">
                  <c:v>918.28984144577498</c:v>
                </c:pt>
                <c:pt idx="570">
                  <c:v>919.90370759945802</c:v>
                </c:pt>
                <c:pt idx="571">
                  <c:v>921.51757375314105</c:v>
                </c:pt>
                <c:pt idx="572">
                  <c:v>923.13143990682397</c:v>
                </c:pt>
                <c:pt idx="573">
                  <c:v>924.74530606050803</c:v>
                </c:pt>
                <c:pt idx="574">
                  <c:v>926.35917221419095</c:v>
                </c:pt>
                <c:pt idx="575">
                  <c:v>927.97303836787398</c:v>
                </c:pt>
                <c:pt idx="576">
                  <c:v>929.58690452155804</c:v>
                </c:pt>
                <c:pt idx="577">
                  <c:v>931.20077067524096</c:v>
                </c:pt>
                <c:pt idx="578">
                  <c:v>932.81463682892399</c:v>
                </c:pt>
                <c:pt idx="579">
                  <c:v>934.42850298260703</c:v>
                </c:pt>
                <c:pt idx="580">
                  <c:v>936.04236913629097</c:v>
                </c:pt>
                <c:pt idx="581">
                  <c:v>937.65623528997401</c:v>
                </c:pt>
                <c:pt idx="582">
                  <c:v>939.27010144365704</c:v>
                </c:pt>
                <c:pt idx="583">
                  <c:v>940.88396759733996</c:v>
                </c:pt>
                <c:pt idx="584">
                  <c:v>942.49783375102402</c:v>
                </c:pt>
                <c:pt idx="585">
                  <c:v>944.11169990470705</c:v>
                </c:pt>
                <c:pt idx="586">
                  <c:v>945.72556605838997</c:v>
                </c:pt>
                <c:pt idx="587">
                  <c:v>947.33943221207301</c:v>
                </c:pt>
                <c:pt idx="588">
                  <c:v>948.95329836575695</c:v>
                </c:pt>
                <c:pt idx="589">
                  <c:v>950.56716451943998</c:v>
                </c:pt>
                <c:pt idx="590">
                  <c:v>952.18103067312302</c:v>
                </c:pt>
                <c:pt idx="591">
                  <c:v>953.79489682680605</c:v>
                </c:pt>
                <c:pt idx="592">
                  <c:v>955.40876298049</c:v>
                </c:pt>
                <c:pt idx="593">
                  <c:v>957.02262913417303</c:v>
                </c:pt>
                <c:pt idx="594">
                  <c:v>958.63649528785595</c:v>
                </c:pt>
                <c:pt idx="595">
                  <c:v>960.25036144153898</c:v>
                </c:pt>
                <c:pt idx="596">
                  <c:v>961.86422759522304</c:v>
                </c:pt>
                <c:pt idx="597">
                  <c:v>963.47809374890596</c:v>
                </c:pt>
                <c:pt idx="598">
                  <c:v>965.091959902589</c:v>
                </c:pt>
                <c:pt idx="599">
                  <c:v>966.70582605627305</c:v>
                </c:pt>
                <c:pt idx="600">
                  <c:v>968.31969220995597</c:v>
                </c:pt>
                <c:pt idx="601">
                  <c:v>969.93355836363901</c:v>
                </c:pt>
                <c:pt idx="602">
                  <c:v>971.54742451732204</c:v>
                </c:pt>
                <c:pt idx="603">
                  <c:v>973.16129067100599</c:v>
                </c:pt>
                <c:pt idx="604">
                  <c:v>974.77515682468902</c:v>
                </c:pt>
                <c:pt idx="605">
                  <c:v>976.38902297837205</c:v>
                </c:pt>
                <c:pt idx="606">
                  <c:v>978.00288913205497</c:v>
                </c:pt>
                <c:pt idx="607">
                  <c:v>979.61675528573903</c:v>
                </c:pt>
                <c:pt idx="608">
                  <c:v>981.23062143942195</c:v>
                </c:pt>
                <c:pt idx="609">
                  <c:v>982.84448759310499</c:v>
                </c:pt>
                <c:pt idx="610">
                  <c:v>984.45835374678802</c:v>
                </c:pt>
                <c:pt idx="611">
                  <c:v>986.07221990047196</c:v>
                </c:pt>
                <c:pt idx="612">
                  <c:v>987.686086054155</c:v>
                </c:pt>
                <c:pt idx="613">
                  <c:v>989.29995220783803</c:v>
                </c:pt>
                <c:pt idx="614">
                  <c:v>990.91381836152095</c:v>
                </c:pt>
                <c:pt idx="615">
                  <c:v>992.52768451520501</c:v>
                </c:pt>
                <c:pt idx="616">
                  <c:v>994.14155066888804</c:v>
                </c:pt>
                <c:pt idx="617">
                  <c:v>995.75541682257096</c:v>
                </c:pt>
                <c:pt idx="618">
                  <c:v>997.369282976254</c:v>
                </c:pt>
                <c:pt idx="619">
                  <c:v>998.98314912993806</c:v>
                </c:pt>
                <c:pt idx="620">
                  <c:v>1000.59701528362</c:v>
                </c:pt>
              </c:numCache>
            </c:numRef>
          </c:xVal>
          <c:yVal>
            <c:numRef>
              <c:f>surf2!$B$2:$B$622</c:f>
              <c:numCache>
                <c:formatCode>General</c:formatCode>
                <c:ptCount val="621"/>
                <c:pt idx="0">
                  <c:v>2365.89275023864</c:v>
                </c:pt>
                <c:pt idx="1">
                  <c:v>2365.8834640546402</c:v>
                </c:pt>
                <c:pt idx="2">
                  <c:v>2365.8631318883899</c:v>
                </c:pt>
                <c:pt idx="3">
                  <c:v>2365.8453607235601</c:v>
                </c:pt>
                <c:pt idx="4">
                  <c:v>2365.8499742867398</c:v>
                </c:pt>
                <c:pt idx="5">
                  <c:v>2365.8655582371698</c:v>
                </c:pt>
                <c:pt idx="6">
                  <c:v>2365.8696032795801</c:v>
                </c:pt>
                <c:pt idx="7">
                  <c:v>2365.8701500857301</c:v>
                </c:pt>
                <c:pt idx="8">
                  <c:v>2365.8620224585902</c:v>
                </c:pt>
                <c:pt idx="9">
                  <c:v>2365.83462546583</c:v>
                </c:pt>
                <c:pt idx="10">
                  <c:v>2365.8145373408302</c:v>
                </c:pt>
                <c:pt idx="11">
                  <c:v>2365.8111652502298</c:v>
                </c:pt>
                <c:pt idx="12">
                  <c:v>2365.7918863861601</c:v>
                </c:pt>
                <c:pt idx="13">
                  <c:v>2365.7801230027299</c:v>
                </c:pt>
                <c:pt idx="14">
                  <c:v>2365.80210338488</c:v>
                </c:pt>
                <c:pt idx="15">
                  <c:v>2365.8137297991998</c:v>
                </c:pt>
                <c:pt idx="16">
                  <c:v>2365.8227744403098</c:v>
                </c:pt>
                <c:pt idx="17">
                  <c:v>2365.8298551653102</c:v>
                </c:pt>
                <c:pt idx="18">
                  <c:v>2365.8322495606499</c:v>
                </c:pt>
                <c:pt idx="19">
                  <c:v>2365.8283672223401</c:v>
                </c:pt>
                <c:pt idx="20">
                  <c:v>2365.8288346109898</c:v>
                </c:pt>
                <c:pt idx="21">
                  <c:v>2365.8284058887202</c:v>
                </c:pt>
                <c:pt idx="22">
                  <c:v>2365.82316447124</c:v>
                </c:pt>
                <c:pt idx="23">
                  <c:v>2365.8420768132701</c:v>
                </c:pt>
                <c:pt idx="24">
                  <c:v>2365.8595766759299</c:v>
                </c:pt>
                <c:pt idx="25">
                  <c:v>2365.8356603581501</c:v>
                </c:pt>
                <c:pt idx="26">
                  <c:v>2365.8180495995002</c:v>
                </c:pt>
                <c:pt idx="27">
                  <c:v>2365.8124344242201</c:v>
                </c:pt>
                <c:pt idx="28">
                  <c:v>2365.8362884381299</c:v>
                </c:pt>
                <c:pt idx="29">
                  <c:v>2365.86590619055</c:v>
                </c:pt>
                <c:pt idx="30">
                  <c:v>2365.8502415370699</c:v>
                </c:pt>
                <c:pt idx="31">
                  <c:v>2365.8364809551799</c:v>
                </c:pt>
                <c:pt idx="32">
                  <c:v>2365.8262738438102</c:v>
                </c:pt>
                <c:pt idx="33">
                  <c:v>2365.8271054330698</c:v>
                </c:pt>
                <c:pt idx="34">
                  <c:v>2365.8304697018698</c:v>
                </c:pt>
                <c:pt idx="35">
                  <c:v>2365.8329076712398</c:v>
                </c:pt>
                <c:pt idx="36">
                  <c:v>2365.8261679714201</c:v>
                </c:pt>
                <c:pt idx="37">
                  <c:v>2365.8226858275202</c:v>
                </c:pt>
                <c:pt idx="38">
                  <c:v>2365.8277499047799</c:v>
                </c:pt>
                <c:pt idx="39">
                  <c:v>2365.8260993450199</c:v>
                </c:pt>
                <c:pt idx="40">
                  <c:v>2365.8299008361</c:v>
                </c:pt>
                <c:pt idx="41">
                  <c:v>2365.8175860978599</c:v>
                </c:pt>
                <c:pt idx="42">
                  <c:v>2365.8110288415401</c:v>
                </c:pt>
                <c:pt idx="43">
                  <c:v>2365.80844460755</c:v>
                </c:pt>
                <c:pt idx="44">
                  <c:v>2365.8196020396499</c:v>
                </c:pt>
                <c:pt idx="45">
                  <c:v>2365.82793528608</c:v>
                </c:pt>
                <c:pt idx="46">
                  <c:v>2365.8109882460499</c:v>
                </c:pt>
                <c:pt idx="47">
                  <c:v>2365.8311428255502</c:v>
                </c:pt>
                <c:pt idx="48">
                  <c:v>2365.8299238408799</c:v>
                </c:pt>
                <c:pt idx="49">
                  <c:v>2365.8160240431698</c:v>
                </c:pt>
                <c:pt idx="50">
                  <c:v>2365.8135587085399</c:v>
                </c:pt>
                <c:pt idx="51">
                  <c:v>2365.8256238319</c:v>
                </c:pt>
                <c:pt idx="52">
                  <c:v>2365.8133006400099</c:v>
                </c:pt>
                <c:pt idx="53">
                  <c:v>2365.79515048638</c:v>
                </c:pt>
                <c:pt idx="54">
                  <c:v>2365.7901529013402</c:v>
                </c:pt>
                <c:pt idx="55">
                  <c:v>2365.7910397689802</c:v>
                </c:pt>
                <c:pt idx="56">
                  <c:v>2365.7837805233798</c:v>
                </c:pt>
                <c:pt idx="57">
                  <c:v>2365.7832674126898</c:v>
                </c:pt>
                <c:pt idx="58">
                  <c:v>2365.7964217271001</c:v>
                </c:pt>
                <c:pt idx="59">
                  <c:v>2365.7769012879799</c:v>
                </c:pt>
                <c:pt idx="60">
                  <c:v>2365.7582826068201</c:v>
                </c:pt>
                <c:pt idx="61">
                  <c:v>2365.76070505793</c:v>
                </c:pt>
                <c:pt idx="62">
                  <c:v>2365.7765074423801</c:v>
                </c:pt>
                <c:pt idx="63">
                  <c:v>2365.7933885326102</c:v>
                </c:pt>
                <c:pt idx="64">
                  <c:v>2365.7926843506002</c:v>
                </c:pt>
                <c:pt idx="65">
                  <c:v>2365.7881320491301</c:v>
                </c:pt>
                <c:pt idx="66">
                  <c:v>2365.7750663925999</c:v>
                </c:pt>
                <c:pt idx="67">
                  <c:v>2365.7722257065102</c:v>
                </c:pt>
                <c:pt idx="68">
                  <c:v>2365.7514782705598</c:v>
                </c:pt>
                <c:pt idx="69">
                  <c:v>2365.73792711121</c:v>
                </c:pt>
                <c:pt idx="70">
                  <c:v>2365.74558819916</c:v>
                </c:pt>
                <c:pt idx="71">
                  <c:v>2365.7466538519702</c:v>
                </c:pt>
                <c:pt idx="72">
                  <c:v>2365.74086367468</c:v>
                </c:pt>
                <c:pt idx="73">
                  <c:v>2365.7288557985598</c:v>
                </c:pt>
                <c:pt idx="74">
                  <c:v>2365.7318660853198</c:v>
                </c:pt>
                <c:pt idx="75">
                  <c:v>2365.72547040174</c:v>
                </c:pt>
                <c:pt idx="76">
                  <c:v>2365.7311612139501</c:v>
                </c:pt>
                <c:pt idx="77">
                  <c:v>2365.73710345268</c:v>
                </c:pt>
                <c:pt idx="78">
                  <c:v>2365.7261461022299</c:v>
                </c:pt>
                <c:pt idx="79">
                  <c:v>2365.7342401974001</c:v>
                </c:pt>
                <c:pt idx="80">
                  <c:v>2365.73002212963</c:v>
                </c:pt>
                <c:pt idx="81">
                  <c:v>2365.7249567173799</c:v>
                </c:pt>
                <c:pt idx="82">
                  <c:v>2365.7258448511002</c:v>
                </c:pt>
                <c:pt idx="83">
                  <c:v>2365.7221878970499</c:v>
                </c:pt>
                <c:pt idx="84">
                  <c:v>2365.7082924532601</c:v>
                </c:pt>
                <c:pt idx="85">
                  <c:v>2365.7098841796801</c:v>
                </c:pt>
                <c:pt idx="86">
                  <c:v>2365.7150219774999</c:v>
                </c:pt>
                <c:pt idx="87">
                  <c:v>2365.7042866321299</c:v>
                </c:pt>
                <c:pt idx="88">
                  <c:v>2365.7066233771202</c:v>
                </c:pt>
                <c:pt idx="89">
                  <c:v>2365.7102802170298</c:v>
                </c:pt>
                <c:pt idx="90">
                  <c:v>2365.7111379713001</c:v>
                </c:pt>
                <c:pt idx="91">
                  <c:v>2365.7016820747699</c:v>
                </c:pt>
                <c:pt idx="92">
                  <c:v>2365.6891309598</c:v>
                </c:pt>
                <c:pt idx="93">
                  <c:v>2365.67901446223</c:v>
                </c:pt>
                <c:pt idx="94">
                  <c:v>2365.6810114799</c:v>
                </c:pt>
                <c:pt idx="95">
                  <c:v>2365.7049951631302</c:v>
                </c:pt>
                <c:pt idx="96">
                  <c:v>2365.7091724021798</c:v>
                </c:pt>
                <c:pt idx="97">
                  <c:v>2365.69332525561</c:v>
                </c:pt>
                <c:pt idx="98">
                  <c:v>2365.6851974568699</c:v>
                </c:pt>
                <c:pt idx="99">
                  <c:v>2365.69910952291</c:v>
                </c:pt>
                <c:pt idx="100">
                  <c:v>2365.6940147758201</c:v>
                </c:pt>
                <c:pt idx="101">
                  <c:v>2365.6928440971501</c:v>
                </c:pt>
                <c:pt idx="102">
                  <c:v>2365.7135461275402</c:v>
                </c:pt>
                <c:pt idx="103">
                  <c:v>2365.6936510989299</c:v>
                </c:pt>
                <c:pt idx="104">
                  <c:v>2365.67969943558</c:v>
                </c:pt>
                <c:pt idx="105">
                  <c:v>2365.6688274376202</c:v>
                </c:pt>
                <c:pt idx="106">
                  <c:v>2365.6663086112198</c:v>
                </c:pt>
                <c:pt idx="107">
                  <c:v>2365.66109607506</c:v>
                </c:pt>
                <c:pt idx="108">
                  <c:v>2365.66431818716</c:v>
                </c:pt>
                <c:pt idx="109">
                  <c:v>2365.6683334901099</c:v>
                </c:pt>
                <c:pt idx="110">
                  <c:v>2365.6680374880302</c:v>
                </c:pt>
                <c:pt idx="111">
                  <c:v>2365.6814831520901</c:v>
                </c:pt>
                <c:pt idx="112">
                  <c:v>2365.6651616993399</c:v>
                </c:pt>
                <c:pt idx="113">
                  <c:v>2365.64288187888</c:v>
                </c:pt>
                <c:pt idx="114">
                  <c:v>2365.6329316889301</c:v>
                </c:pt>
                <c:pt idx="115">
                  <c:v>2365.63678341275</c:v>
                </c:pt>
                <c:pt idx="116">
                  <c:v>2365.6289763013401</c:v>
                </c:pt>
                <c:pt idx="117">
                  <c:v>2365.6127001988798</c:v>
                </c:pt>
                <c:pt idx="118">
                  <c:v>2365.6055503817902</c:v>
                </c:pt>
                <c:pt idx="119">
                  <c:v>2365.6196074162199</c:v>
                </c:pt>
                <c:pt idx="120">
                  <c:v>2365.6391611170402</c:v>
                </c:pt>
                <c:pt idx="121">
                  <c:v>2365.6375937914099</c:v>
                </c:pt>
                <c:pt idx="122">
                  <c:v>2365.6223819822399</c:v>
                </c:pt>
                <c:pt idx="123">
                  <c:v>2365.6153874153702</c:v>
                </c:pt>
                <c:pt idx="124">
                  <c:v>2365.6226836035798</c:v>
                </c:pt>
                <c:pt idx="125">
                  <c:v>2365.6252592024698</c:v>
                </c:pt>
                <c:pt idx="126">
                  <c:v>2365.6142477868102</c:v>
                </c:pt>
                <c:pt idx="127">
                  <c:v>2365.6141626714698</c:v>
                </c:pt>
                <c:pt idx="128">
                  <c:v>2365.6095256911199</c:v>
                </c:pt>
                <c:pt idx="129">
                  <c:v>2365.5968007157999</c:v>
                </c:pt>
                <c:pt idx="130">
                  <c:v>2365.58932258904</c:v>
                </c:pt>
                <c:pt idx="131">
                  <c:v>2365.60097212442</c:v>
                </c:pt>
                <c:pt idx="132">
                  <c:v>2365.6045242240798</c:v>
                </c:pt>
                <c:pt idx="133">
                  <c:v>2365.6023843858202</c:v>
                </c:pt>
                <c:pt idx="134">
                  <c:v>2365.6129197383002</c:v>
                </c:pt>
                <c:pt idx="135">
                  <c:v>2365.59831206015</c:v>
                </c:pt>
                <c:pt idx="136">
                  <c:v>2365.6029427143599</c:v>
                </c:pt>
                <c:pt idx="137">
                  <c:v>2365.61110653887</c:v>
                </c:pt>
                <c:pt idx="138">
                  <c:v>2365.5974897279898</c:v>
                </c:pt>
                <c:pt idx="139">
                  <c:v>2365.5858516348799</c:v>
                </c:pt>
                <c:pt idx="140">
                  <c:v>2365.5719861942698</c:v>
                </c:pt>
                <c:pt idx="141">
                  <c:v>2365.5614083320802</c:v>
                </c:pt>
                <c:pt idx="142">
                  <c:v>2365.5609939943301</c:v>
                </c:pt>
                <c:pt idx="143">
                  <c:v>2365.5770696555801</c:v>
                </c:pt>
                <c:pt idx="144">
                  <c:v>2365.5756971996202</c:v>
                </c:pt>
                <c:pt idx="145">
                  <c:v>2365.5738602481101</c:v>
                </c:pt>
                <c:pt idx="146">
                  <c:v>2365.5775148990601</c:v>
                </c:pt>
                <c:pt idx="147">
                  <c:v>2365.5812857380702</c:v>
                </c:pt>
                <c:pt idx="148">
                  <c:v>2365.5780474049402</c:v>
                </c:pt>
                <c:pt idx="149">
                  <c:v>2365.58560162704</c:v>
                </c:pt>
                <c:pt idx="150">
                  <c:v>2365.6063328052201</c:v>
                </c:pt>
                <c:pt idx="151">
                  <c:v>2365.5676648246199</c:v>
                </c:pt>
                <c:pt idx="152">
                  <c:v>2365.5497172023602</c:v>
                </c:pt>
                <c:pt idx="153">
                  <c:v>2365.5525057831001</c:v>
                </c:pt>
                <c:pt idx="154">
                  <c:v>2365.5515205335901</c:v>
                </c:pt>
                <c:pt idx="155">
                  <c:v>2365.5501139528101</c:v>
                </c:pt>
                <c:pt idx="156">
                  <c:v>2365.56394261588</c:v>
                </c:pt>
                <c:pt idx="157">
                  <c:v>2365.56396056012</c:v>
                </c:pt>
                <c:pt idx="158">
                  <c:v>2365.5457355685598</c:v>
                </c:pt>
                <c:pt idx="159">
                  <c:v>2365.5577422420902</c:v>
                </c:pt>
                <c:pt idx="160">
                  <c:v>2365.55086057167</c:v>
                </c:pt>
                <c:pt idx="161">
                  <c:v>2365.5342049317901</c:v>
                </c:pt>
                <c:pt idx="162">
                  <c:v>2365.5179907577599</c:v>
                </c:pt>
                <c:pt idx="163">
                  <c:v>2365.5079990549202</c:v>
                </c:pt>
                <c:pt idx="164">
                  <c:v>2365.5025257812899</c:v>
                </c:pt>
                <c:pt idx="165">
                  <c:v>2365.5184060133001</c:v>
                </c:pt>
                <c:pt idx="166">
                  <c:v>2365.5450057899602</c:v>
                </c:pt>
                <c:pt idx="167">
                  <c:v>2365.5103406285398</c:v>
                </c:pt>
                <c:pt idx="168">
                  <c:v>2365.4938231367</c:v>
                </c:pt>
                <c:pt idx="169">
                  <c:v>2365.4929740992402</c:v>
                </c:pt>
                <c:pt idx="170">
                  <c:v>2365.48785496148</c:v>
                </c:pt>
                <c:pt idx="171">
                  <c:v>2365.48850985628</c:v>
                </c:pt>
                <c:pt idx="172">
                  <c:v>2365.4964565690898</c:v>
                </c:pt>
                <c:pt idx="173">
                  <c:v>2365.49377955315</c:v>
                </c:pt>
                <c:pt idx="174">
                  <c:v>2365.45939534743</c:v>
                </c:pt>
                <c:pt idx="175">
                  <c:v>2365.4305078078501</c:v>
                </c:pt>
                <c:pt idx="176">
                  <c:v>2365.4432455394399</c:v>
                </c:pt>
                <c:pt idx="177">
                  <c:v>2365.4618508206399</c:v>
                </c:pt>
                <c:pt idx="178">
                  <c:v>2365.47332193175</c:v>
                </c:pt>
                <c:pt idx="179">
                  <c:v>2365.4736514581</c:v>
                </c:pt>
                <c:pt idx="180">
                  <c:v>2365.46929896245</c:v>
                </c:pt>
                <c:pt idx="181">
                  <c:v>2365.4699959843401</c:v>
                </c:pt>
                <c:pt idx="182">
                  <c:v>2365.4744799681198</c:v>
                </c:pt>
                <c:pt idx="183">
                  <c:v>2365.45050465036</c:v>
                </c:pt>
                <c:pt idx="184">
                  <c:v>2365.4371514423401</c:v>
                </c:pt>
                <c:pt idx="185">
                  <c:v>2365.4370395455999</c:v>
                </c:pt>
                <c:pt idx="186">
                  <c:v>2365.4388253462698</c:v>
                </c:pt>
                <c:pt idx="187">
                  <c:v>2365.4378628137802</c:v>
                </c:pt>
                <c:pt idx="188">
                  <c:v>2365.4338720400901</c:v>
                </c:pt>
                <c:pt idx="189">
                  <c:v>2365.42771893794</c:v>
                </c:pt>
                <c:pt idx="190">
                  <c:v>2365.4301414603001</c:v>
                </c:pt>
                <c:pt idx="191">
                  <c:v>2365.4490539817998</c:v>
                </c:pt>
                <c:pt idx="192">
                  <c:v>2365.4226018088698</c:v>
                </c:pt>
                <c:pt idx="193">
                  <c:v>2365.4112004663698</c:v>
                </c:pt>
                <c:pt idx="194">
                  <c:v>2365.4238333308999</c:v>
                </c:pt>
                <c:pt idx="195">
                  <c:v>2365.4197506895498</c:v>
                </c:pt>
                <c:pt idx="196">
                  <c:v>2365.4282228308798</c:v>
                </c:pt>
                <c:pt idx="197">
                  <c:v>2365.4167411701601</c:v>
                </c:pt>
                <c:pt idx="198">
                  <c:v>2365.4054896474299</c:v>
                </c:pt>
                <c:pt idx="199">
                  <c:v>2365.4083352515599</c:v>
                </c:pt>
                <c:pt idx="200">
                  <c:v>2365.4127032800502</c:v>
                </c:pt>
                <c:pt idx="201">
                  <c:v>2365.4115329976798</c:v>
                </c:pt>
                <c:pt idx="202">
                  <c:v>2365.4130510547302</c:v>
                </c:pt>
                <c:pt idx="203">
                  <c:v>2365.42322474703</c:v>
                </c:pt>
                <c:pt idx="204">
                  <c:v>2365.4184916365598</c:v>
                </c:pt>
                <c:pt idx="205">
                  <c:v>2365.3941290715302</c:v>
                </c:pt>
                <c:pt idx="206">
                  <c:v>2365.3862663128102</c:v>
                </c:pt>
                <c:pt idx="207">
                  <c:v>2365.4130406623999</c:v>
                </c:pt>
                <c:pt idx="208">
                  <c:v>2365.3984939505699</c:v>
                </c:pt>
                <c:pt idx="209">
                  <c:v>2365.3796372922998</c:v>
                </c:pt>
                <c:pt idx="210">
                  <c:v>2365.3793603815202</c:v>
                </c:pt>
                <c:pt idx="211">
                  <c:v>2365.3746405269599</c:v>
                </c:pt>
                <c:pt idx="212">
                  <c:v>2365.3585283078201</c:v>
                </c:pt>
                <c:pt idx="213">
                  <c:v>2365.3557669955599</c:v>
                </c:pt>
                <c:pt idx="214">
                  <c:v>2365.3684571520898</c:v>
                </c:pt>
                <c:pt idx="215">
                  <c:v>2365.3589891609699</c:v>
                </c:pt>
                <c:pt idx="216">
                  <c:v>2365.3589009419702</c:v>
                </c:pt>
                <c:pt idx="217">
                  <c:v>2365.3570047646499</c:v>
                </c:pt>
                <c:pt idx="218">
                  <c:v>2365.3511702146998</c:v>
                </c:pt>
                <c:pt idx="219">
                  <c:v>2365.3536529411299</c:v>
                </c:pt>
                <c:pt idx="220">
                  <c:v>2365.3495902787299</c:v>
                </c:pt>
                <c:pt idx="221">
                  <c:v>2365.3432628672999</c:v>
                </c:pt>
                <c:pt idx="222">
                  <c:v>2365.3380177900999</c:v>
                </c:pt>
                <c:pt idx="223">
                  <c:v>2365.3452932288301</c:v>
                </c:pt>
                <c:pt idx="224">
                  <c:v>2365.3367501032599</c:v>
                </c:pt>
                <c:pt idx="225">
                  <c:v>2365.34142674655</c:v>
                </c:pt>
                <c:pt idx="226">
                  <c:v>2365.3547893014802</c:v>
                </c:pt>
                <c:pt idx="227">
                  <c:v>2365.3407933870499</c:v>
                </c:pt>
                <c:pt idx="228">
                  <c:v>2365.33611242092</c:v>
                </c:pt>
                <c:pt idx="229">
                  <c:v>2365.3375326137698</c:v>
                </c:pt>
                <c:pt idx="230">
                  <c:v>2365.3370030094402</c:v>
                </c:pt>
                <c:pt idx="231">
                  <c:v>2365.31464080661</c:v>
                </c:pt>
                <c:pt idx="232">
                  <c:v>2365.3090208610902</c:v>
                </c:pt>
                <c:pt idx="233">
                  <c:v>2365.3125023893899</c:v>
                </c:pt>
                <c:pt idx="234">
                  <c:v>2365.30650147186</c:v>
                </c:pt>
                <c:pt idx="235">
                  <c:v>2365.3010776748301</c:v>
                </c:pt>
                <c:pt idx="236">
                  <c:v>2365.31581358622</c:v>
                </c:pt>
                <c:pt idx="237">
                  <c:v>2365.31660567974</c:v>
                </c:pt>
                <c:pt idx="238">
                  <c:v>2365.3081199061899</c:v>
                </c:pt>
                <c:pt idx="239">
                  <c:v>2365.3167087736601</c:v>
                </c:pt>
                <c:pt idx="240">
                  <c:v>2365.32013617036</c:v>
                </c:pt>
                <c:pt idx="241">
                  <c:v>2365.3079541064999</c:v>
                </c:pt>
                <c:pt idx="242">
                  <c:v>2365.2935687613199</c:v>
                </c:pt>
                <c:pt idx="243">
                  <c:v>2365.2885049606798</c:v>
                </c:pt>
                <c:pt idx="244">
                  <c:v>2365.3077329804501</c:v>
                </c:pt>
                <c:pt idx="245">
                  <c:v>2365.3137634798099</c:v>
                </c:pt>
                <c:pt idx="246">
                  <c:v>2365.30684569184</c:v>
                </c:pt>
                <c:pt idx="247">
                  <c:v>2365.3033965315999</c:v>
                </c:pt>
                <c:pt idx="248">
                  <c:v>2365.3143614613</c:v>
                </c:pt>
                <c:pt idx="249">
                  <c:v>2365.3086344078101</c:v>
                </c:pt>
                <c:pt idx="250">
                  <c:v>2365.2952090802601</c:v>
                </c:pt>
                <c:pt idx="251">
                  <c:v>2365.29004633882</c:v>
                </c:pt>
                <c:pt idx="252">
                  <c:v>2365.2814082668101</c:v>
                </c:pt>
                <c:pt idx="253">
                  <c:v>2365.28349082349</c:v>
                </c:pt>
                <c:pt idx="254">
                  <c:v>2365.2883919932301</c:v>
                </c:pt>
                <c:pt idx="255">
                  <c:v>2365.2984886403401</c:v>
                </c:pt>
                <c:pt idx="256">
                  <c:v>2365.30144521498</c:v>
                </c:pt>
                <c:pt idx="257">
                  <c:v>2365.3151316256599</c:v>
                </c:pt>
                <c:pt idx="258">
                  <c:v>2365.3315382866099</c:v>
                </c:pt>
                <c:pt idx="259">
                  <c:v>2365.3165505765901</c:v>
                </c:pt>
                <c:pt idx="260">
                  <c:v>2365.3043111998199</c:v>
                </c:pt>
                <c:pt idx="261">
                  <c:v>2365.3117843948899</c:v>
                </c:pt>
                <c:pt idx="262">
                  <c:v>2365.3149172734602</c:v>
                </c:pt>
                <c:pt idx="263">
                  <c:v>2365.3030636686699</c:v>
                </c:pt>
                <c:pt idx="264">
                  <c:v>2365.2937385235</c:v>
                </c:pt>
                <c:pt idx="265">
                  <c:v>2365.28447611412</c:v>
                </c:pt>
                <c:pt idx="266">
                  <c:v>2365.2714036768002</c:v>
                </c:pt>
                <c:pt idx="267">
                  <c:v>2365.2554655029498</c:v>
                </c:pt>
                <c:pt idx="268">
                  <c:v>2365.2735253154801</c:v>
                </c:pt>
                <c:pt idx="269">
                  <c:v>2365.2708738946098</c:v>
                </c:pt>
                <c:pt idx="270">
                  <c:v>2365.2569297742898</c:v>
                </c:pt>
                <c:pt idx="271">
                  <c:v>2365.2689746558899</c:v>
                </c:pt>
                <c:pt idx="272">
                  <c:v>2365.2759724564198</c:v>
                </c:pt>
                <c:pt idx="273">
                  <c:v>2365.2907647677398</c:v>
                </c:pt>
                <c:pt idx="274">
                  <c:v>2365.29723819844</c:v>
                </c:pt>
                <c:pt idx="275">
                  <c:v>2365.2460165928301</c:v>
                </c:pt>
                <c:pt idx="276">
                  <c:v>2365.2250266522901</c:v>
                </c:pt>
                <c:pt idx="277">
                  <c:v>2365.2154253511299</c:v>
                </c:pt>
                <c:pt idx="278">
                  <c:v>2365.2045608490698</c:v>
                </c:pt>
                <c:pt idx="279">
                  <c:v>2365.2159386027702</c:v>
                </c:pt>
                <c:pt idx="280">
                  <c:v>2365.2267209971001</c:v>
                </c:pt>
                <c:pt idx="281">
                  <c:v>2365.2227937325501</c:v>
                </c:pt>
                <c:pt idx="282">
                  <c:v>2365.2227216549099</c:v>
                </c:pt>
                <c:pt idx="283">
                  <c:v>2365.2484265859598</c:v>
                </c:pt>
                <c:pt idx="284">
                  <c:v>2365.2333070753598</c:v>
                </c:pt>
                <c:pt idx="285">
                  <c:v>2365.2244054085099</c:v>
                </c:pt>
                <c:pt idx="286">
                  <c:v>2365.2306169499202</c:v>
                </c:pt>
                <c:pt idx="287">
                  <c:v>2365.2367808440899</c:v>
                </c:pt>
                <c:pt idx="288">
                  <c:v>2365.22612883074</c:v>
                </c:pt>
                <c:pt idx="289">
                  <c:v>2365.2193818287601</c:v>
                </c:pt>
                <c:pt idx="290">
                  <c:v>2365.2173666887302</c:v>
                </c:pt>
                <c:pt idx="291">
                  <c:v>2365.2249906688498</c:v>
                </c:pt>
                <c:pt idx="292">
                  <c:v>2365.2545342816002</c:v>
                </c:pt>
                <c:pt idx="293">
                  <c:v>2365.2606590462401</c:v>
                </c:pt>
                <c:pt idx="294">
                  <c:v>2365.2509252483801</c:v>
                </c:pt>
                <c:pt idx="295">
                  <c:v>2365.24178846528</c:v>
                </c:pt>
                <c:pt idx="296">
                  <c:v>2365.2418658022598</c:v>
                </c:pt>
                <c:pt idx="297">
                  <c:v>2365.2190958347401</c:v>
                </c:pt>
                <c:pt idx="298">
                  <c:v>2365.1914564670001</c:v>
                </c:pt>
                <c:pt idx="299">
                  <c:v>2365.18568666286</c:v>
                </c:pt>
                <c:pt idx="300">
                  <c:v>2365.18345237632</c:v>
                </c:pt>
                <c:pt idx="301">
                  <c:v>2365.1862519311999</c:v>
                </c:pt>
                <c:pt idx="302">
                  <c:v>2365.2008855120998</c:v>
                </c:pt>
                <c:pt idx="303">
                  <c:v>2365.21337145078</c:v>
                </c:pt>
                <c:pt idx="304">
                  <c:v>2365.2155576665</c:v>
                </c:pt>
                <c:pt idx="305">
                  <c:v>2365.2073295199102</c:v>
                </c:pt>
                <c:pt idx="306">
                  <c:v>2365.1923063634499</c:v>
                </c:pt>
                <c:pt idx="307">
                  <c:v>2365.1752523391301</c:v>
                </c:pt>
                <c:pt idx="308">
                  <c:v>2365.1856816466302</c:v>
                </c:pt>
                <c:pt idx="309">
                  <c:v>2365.21365435794</c:v>
                </c:pt>
                <c:pt idx="310">
                  <c:v>2365.2164140939999</c:v>
                </c:pt>
                <c:pt idx="311">
                  <c:v>2365.2005131198898</c:v>
                </c:pt>
                <c:pt idx="312">
                  <c:v>2365.1900436849101</c:v>
                </c:pt>
                <c:pt idx="313">
                  <c:v>2365.1781812865802</c:v>
                </c:pt>
                <c:pt idx="314">
                  <c:v>2365.1794466824299</c:v>
                </c:pt>
                <c:pt idx="315">
                  <c:v>2365.1943867118998</c:v>
                </c:pt>
                <c:pt idx="316">
                  <c:v>2365.1740226720499</c:v>
                </c:pt>
                <c:pt idx="317">
                  <c:v>2365.1658058644398</c:v>
                </c:pt>
                <c:pt idx="318">
                  <c:v>2365.1578518452602</c:v>
                </c:pt>
                <c:pt idx="319">
                  <c:v>2365.14179940029</c:v>
                </c:pt>
                <c:pt idx="320">
                  <c:v>2365.1364933955001</c:v>
                </c:pt>
                <c:pt idx="321">
                  <c:v>2365.1512601245099</c:v>
                </c:pt>
                <c:pt idx="322">
                  <c:v>2365.1673883127601</c:v>
                </c:pt>
                <c:pt idx="323">
                  <c:v>2365.1711670445802</c:v>
                </c:pt>
                <c:pt idx="324">
                  <c:v>2365.17213041061</c:v>
                </c:pt>
                <c:pt idx="325">
                  <c:v>2365.17304387385</c:v>
                </c:pt>
                <c:pt idx="326">
                  <c:v>2365.1748579393602</c:v>
                </c:pt>
                <c:pt idx="327">
                  <c:v>2365.1702244829698</c:v>
                </c:pt>
                <c:pt idx="328">
                  <c:v>2365.17536045518</c:v>
                </c:pt>
                <c:pt idx="329">
                  <c:v>2365.1603366111699</c:v>
                </c:pt>
                <c:pt idx="330">
                  <c:v>2365.1613144838798</c:v>
                </c:pt>
                <c:pt idx="331">
                  <c:v>2365.1803697082801</c:v>
                </c:pt>
                <c:pt idx="332">
                  <c:v>2365.1437368869101</c:v>
                </c:pt>
                <c:pt idx="333">
                  <c:v>2365.10648730618</c:v>
                </c:pt>
                <c:pt idx="334">
                  <c:v>2365.1052140853799</c:v>
                </c:pt>
                <c:pt idx="335">
                  <c:v>2365.12773461488</c:v>
                </c:pt>
                <c:pt idx="336">
                  <c:v>2365.13471900473</c:v>
                </c:pt>
                <c:pt idx="337">
                  <c:v>2365.12613954784</c:v>
                </c:pt>
                <c:pt idx="338">
                  <c:v>2365.1288435229799</c:v>
                </c:pt>
                <c:pt idx="339">
                  <c:v>2365.1219061112201</c:v>
                </c:pt>
                <c:pt idx="340">
                  <c:v>2365.0929820343899</c:v>
                </c:pt>
                <c:pt idx="341">
                  <c:v>2365.09437114813</c:v>
                </c:pt>
                <c:pt idx="342">
                  <c:v>2365.1073470491601</c:v>
                </c:pt>
                <c:pt idx="343">
                  <c:v>2365.1126593091699</c:v>
                </c:pt>
                <c:pt idx="344">
                  <c:v>2365.1390553165002</c:v>
                </c:pt>
                <c:pt idx="345">
                  <c:v>2365.1391796267699</c:v>
                </c:pt>
                <c:pt idx="346">
                  <c:v>2365.1100274034302</c:v>
                </c:pt>
                <c:pt idx="347">
                  <c:v>2365.0864305683999</c:v>
                </c:pt>
                <c:pt idx="348">
                  <c:v>2365.0926802078902</c:v>
                </c:pt>
                <c:pt idx="349">
                  <c:v>2365.1073782047101</c:v>
                </c:pt>
                <c:pt idx="350">
                  <c:v>2365.0993742415098</c:v>
                </c:pt>
                <c:pt idx="351">
                  <c:v>2365.0759754836799</c:v>
                </c:pt>
                <c:pt idx="352">
                  <c:v>2365.0746973144401</c:v>
                </c:pt>
                <c:pt idx="353">
                  <c:v>2365.0865674161801</c:v>
                </c:pt>
                <c:pt idx="354">
                  <c:v>2365.0919311227199</c:v>
                </c:pt>
                <c:pt idx="355">
                  <c:v>2365.0861861885901</c:v>
                </c:pt>
                <c:pt idx="356">
                  <c:v>2365.0879362327501</c:v>
                </c:pt>
                <c:pt idx="357">
                  <c:v>2365.0849138674998</c:v>
                </c:pt>
                <c:pt idx="358">
                  <c:v>2365.0721827038101</c:v>
                </c:pt>
                <c:pt idx="359">
                  <c:v>2365.0655670496799</c:v>
                </c:pt>
                <c:pt idx="360">
                  <c:v>2365.0463095824002</c:v>
                </c:pt>
                <c:pt idx="361">
                  <c:v>2365.04814948996</c:v>
                </c:pt>
                <c:pt idx="362">
                  <c:v>2365.0675965005698</c:v>
                </c:pt>
                <c:pt idx="363">
                  <c:v>2365.0820141130598</c:v>
                </c:pt>
                <c:pt idx="364">
                  <c:v>2365.10026167555</c:v>
                </c:pt>
                <c:pt idx="365">
                  <c:v>2365.0968324554101</c:v>
                </c:pt>
                <c:pt idx="366">
                  <c:v>2365.0751031326199</c:v>
                </c:pt>
                <c:pt idx="367">
                  <c:v>2365.0640369944199</c:v>
                </c:pt>
                <c:pt idx="368">
                  <c:v>2365.0526803335101</c:v>
                </c:pt>
                <c:pt idx="369">
                  <c:v>2365.03831847643</c:v>
                </c:pt>
                <c:pt idx="370">
                  <c:v>2365.0383334429198</c:v>
                </c:pt>
                <c:pt idx="371">
                  <c:v>2365.06411217817</c:v>
                </c:pt>
                <c:pt idx="372">
                  <c:v>2365.0636529200701</c:v>
                </c:pt>
                <c:pt idx="373">
                  <c:v>2365.0626709273602</c:v>
                </c:pt>
                <c:pt idx="374">
                  <c:v>2365.0813482550502</c:v>
                </c:pt>
                <c:pt idx="375">
                  <c:v>2365.0707997233599</c:v>
                </c:pt>
                <c:pt idx="376">
                  <c:v>2365.0602511917</c:v>
                </c:pt>
                <c:pt idx="377">
                  <c:v>2365.0488827150698</c:v>
                </c:pt>
                <c:pt idx="378">
                  <c:v>2365.03958736104</c:v>
                </c:pt>
                <c:pt idx="379">
                  <c:v>2365.0329681979902</c:v>
                </c:pt>
                <c:pt idx="380">
                  <c:v>2365.0423958067399</c:v>
                </c:pt>
                <c:pt idx="381">
                  <c:v>2365.0490688454702</c:v>
                </c:pt>
                <c:pt idx="382">
                  <c:v>2365.0402790733401</c:v>
                </c:pt>
                <c:pt idx="383">
                  <c:v>2365.0300667067399</c:v>
                </c:pt>
                <c:pt idx="384">
                  <c:v>2365.0356807010498</c:v>
                </c:pt>
                <c:pt idx="385">
                  <c:v>2365.0367217151502</c:v>
                </c:pt>
                <c:pt idx="386">
                  <c:v>2365.03280148473</c:v>
                </c:pt>
                <c:pt idx="387">
                  <c:v>2365.0468211950802</c:v>
                </c:pt>
                <c:pt idx="388">
                  <c:v>2365.03102197413</c:v>
                </c:pt>
                <c:pt idx="389">
                  <c:v>2365.0019914068998</c:v>
                </c:pt>
                <c:pt idx="390">
                  <c:v>2364.9834964393899</c:v>
                </c:pt>
                <c:pt idx="391">
                  <c:v>2365.0002062417402</c:v>
                </c:pt>
                <c:pt idx="392">
                  <c:v>2365.0122103642002</c:v>
                </c:pt>
                <c:pt idx="393">
                  <c:v>2365.0121382786201</c:v>
                </c:pt>
                <c:pt idx="394">
                  <c:v>2365.00793179014</c:v>
                </c:pt>
                <c:pt idx="395">
                  <c:v>2364.98102833037</c:v>
                </c:pt>
                <c:pt idx="396">
                  <c:v>2364.9697639180399</c:v>
                </c:pt>
                <c:pt idx="397">
                  <c:v>2364.9845473515102</c:v>
                </c:pt>
                <c:pt idx="398">
                  <c:v>2364.9955907948302</c:v>
                </c:pt>
                <c:pt idx="399">
                  <c:v>2364.99104817016</c:v>
                </c:pt>
                <c:pt idx="400">
                  <c:v>2364.97764092732</c:v>
                </c:pt>
                <c:pt idx="401">
                  <c:v>2364.9617870719198</c:v>
                </c:pt>
                <c:pt idx="402">
                  <c:v>2364.94882073485</c:v>
                </c:pt>
                <c:pt idx="403">
                  <c:v>2364.9493880653199</c:v>
                </c:pt>
                <c:pt idx="404">
                  <c:v>2364.9654048601701</c:v>
                </c:pt>
                <c:pt idx="405">
                  <c:v>2364.9786651074801</c:v>
                </c:pt>
                <c:pt idx="406">
                  <c:v>2364.9758262464202</c:v>
                </c:pt>
                <c:pt idx="407">
                  <c:v>2364.9879881689499</c:v>
                </c:pt>
                <c:pt idx="408">
                  <c:v>2364.9679110765901</c:v>
                </c:pt>
                <c:pt idx="409">
                  <c:v>2364.9567147645398</c:v>
                </c:pt>
                <c:pt idx="410">
                  <c:v>2364.9705033468399</c:v>
                </c:pt>
                <c:pt idx="411">
                  <c:v>2364.9629081807102</c:v>
                </c:pt>
                <c:pt idx="412">
                  <c:v>2364.9450900050902</c:v>
                </c:pt>
                <c:pt idx="413">
                  <c:v>2364.9262229071701</c:v>
                </c:pt>
                <c:pt idx="414">
                  <c:v>2364.92197564956</c:v>
                </c:pt>
                <c:pt idx="415">
                  <c:v>2364.9398325716702</c:v>
                </c:pt>
                <c:pt idx="416">
                  <c:v>2364.9567965009801</c:v>
                </c:pt>
                <c:pt idx="417">
                  <c:v>2364.9652550926698</c:v>
                </c:pt>
                <c:pt idx="418">
                  <c:v>2364.9655581604802</c:v>
                </c:pt>
                <c:pt idx="419">
                  <c:v>2364.9539330941702</c:v>
                </c:pt>
                <c:pt idx="420">
                  <c:v>2364.9458953257299</c:v>
                </c:pt>
                <c:pt idx="421">
                  <c:v>2364.94617091802</c:v>
                </c:pt>
                <c:pt idx="422">
                  <c:v>2364.9425242769498</c:v>
                </c:pt>
                <c:pt idx="423">
                  <c:v>2364.94692408739</c:v>
                </c:pt>
                <c:pt idx="424">
                  <c:v>2364.9493256586502</c:v>
                </c:pt>
                <c:pt idx="425">
                  <c:v>2364.9491242089798</c:v>
                </c:pt>
                <c:pt idx="426">
                  <c:v>2364.9444338918802</c:v>
                </c:pt>
                <c:pt idx="427">
                  <c:v>2364.9489555709501</c:v>
                </c:pt>
                <c:pt idx="428">
                  <c:v>2364.9325155329798</c:v>
                </c:pt>
                <c:pt idx="429">
                  <c:v>2364.9297866922202</c:v>
                </c:pt>
                <c:pt idx="430">
                  <c:v>2364.9560695281798</c:v>
                </c:pt>
                <c:pt idx="431">
                  <c:v>2364.9347813223699</c:v>
                </c:pt>
                <c:pt idx="432">
                  <c:v>2364.9193093654399</c:v>
                </c:pt>
                <c:pt idx="433">
                  <c:v>2364.9277818227702</c:v>
                </c:pt>
                <c:pt idx="434">
                  <c:v>2364.9679718061898</c:v>
                </c:pt>
                <c:pt idx="435">
                  <c:v>2364.95017937381</c:v>
                </c:pt>
                <c:pt idx="436">
                  <c:v>2364.92166768877</c:v>
                </c:pt>
                <c:pt idx="437">
                  <c:v>2364.90304234523</c:v>
                </c:pt>
                <c:pt idx="438">
                  <c:v>2364.8972277380199</c:v>
                </c:pt>
                <c:pt idx="439">
                  <c:v>2364.8940876235501</c:v>
                </c:pt>
                <c:pt idx="440">
                  <c:v>2364.8975031473301</c:v>
                </c:pt>
                <c:pt idx="441">
                  <c:v>2364.8988626708601</c:v>
                </c:pt>
                <c:pt idx="442">
                  <c:v>2364.8960265093901</c:v>
                </c:pt>
                <c:pt idx="443">
                  <c:v>2364.9114786568398</c:v>
                </c:pt>
                <c:pt idx="444">
                  <c:v>2364.9185727203499</c:v>
                </c:pt>
                <c:pt idx="445">
                  <c:v>2364.9075642254102</c:v>
                </c:pt>
                <c:pt idx="446">
                  <c:v>2364.90080706961</c:v>
                </c:pt>
                <c:pt idx="447">
                  <c:v>2364.8945860278</c:v>
                </c:pt>
                <c:pt idx="448">
                  <c:v>2364.8873952221202</c:v>
                </c:pt>
                <c:pt idx="449">
                  <c:v>2364.8826269172901</c:v>
                </c:pt>
                <c:pt idx="450">
                  <c:v>2364.8911385286901</c:v>
                </c:pt>
                <c:pt idx="451">
                  <c:v>2364.8753972887798</c:v>
                </c:pt>
                <c:pt idx="452">
                  <c:v>2364.8699823772199</c:v>
                </c:pt>
                <c:pt idx="453">
                  <c:v>2364.87568505222</c:v>
                </c:pt>
                <c:pt idx="454">
                  <c:v>2364.87510124562</c:v>
                </c:pt>
                <c:pt idx="455">
                  <c:v>2364.8666628370502</c:v>
                </c:pt>
                <c:pt idx="456">
                  <c:v>2364.8525327296002</c:v>
                </c:pt>
                <c:pt idx="457">
                  <c:v>2364.85049124241</c:v>
                </c:pt>
                <c:pt idx="458">
                  <c:v>2364.8619397133102</c:v>
                </c:pt>
                <c:pt idx="459">
                  <c:v>2364.8769505927198</c:v>
                </c:pt>
                <c:pt idx="460">
                  <c:v>2364.8661445193902</c:v>
                </c:pt>
                <c:pt idx="461">
                  <c:v>2364.85700849458</c:v>
                </c:pt>
                <c:pt idx="462">
                  <c:v>2364.8486822865598</c:v>
                </c:pt>
                <c:pt idx="463">
                  <c:v>2364.8504901477299</c:v>
                </c:pt>
                <c:pt idx="464">
                  <c:v>2364.8542241874502</c:v>
                </c:pt>
                <c:pt idx="465">
                  <c:v>2364.8516077926001</c:v>
                </c:pt>
                <c:pt idx="466">
                  <c:v>2364.85355387135</c:v>
                </c:pt>
                <c:pt idx="467">
                  <c:v>2364.8677962431698</c:v>
                </c:pt>
                <c:pt idx="468">
                  <c:v>2364.86669909791</c:v>
                </c:pt>
                <c:pt idx="469">
                  <c:v>2364.8408186516999</c:v>
                </c:pt>
                <c:pt idx="470">
                  <c:v>2364.8202370884701</c:v>
                </c:pt>
                <c:pt idx="471">
                  <c:v>2364.82150459288</c:v>
                </c:pt>
                <c:pt idx="472">
                  <c:v>2364.8271531974701</c:v>
                </c:pt>
                <c:pt idx="473">
                  <c:v>2364.8263658262399</c:v>
                </c:pt>
                <c:pt idx="474">
                  <c:v>2364.8229049040201</c:v>
                </c:pt>
                <c:pt idx="475">
                  <c:v>2364.8215242953202</c:v>
                </c:pt>
                <c:pt idx="476">
                  <c:v>2364.8220628978502</c:v>
                </c:pt>
                <c:pt idx="477">
                  <c:v>2364.8218599444099</c:v>
                </c:pt>
                <c:pt idx="478">
                  <c:v>2364.7992388304101</c:v>
                </c:pt>
                <c:pt idx="479">
                  <c:v>2364.8004539707099</c:v>
                </c:pt>
                <c:pt idx="480">
                  <c:v>2364.8202448197799</c:v>
                </c:pt>
                <c:pt idx="481">
                  <c:v>2364.8182235598601</c:v>
                </c:pt>
                <c:pt idx="482">
                  <c:v>2364.8113838159502</c:v>
                </c:pt>
                <c:pt idx="483">
                  <c:v>2364.8152739971201</c:v>
                </c:pt>
                <c:pt idx="484">
                  <c:v>2364.8162058259099</c:v>
                </c:pt>
                <c:pt idx="485">
                  <c:v>2364.80205749984</c:v>
                </c:pt>
                <c:pt idx="486">
                  <c:v>2364.80528774192</c:v>
                </c:pt>
                <c:pt idx="487">
                  <c:v>2364.8148293518698</c:v>
                </c:pt>
                <c:pt idx="488">
                  <c:v>2364.8153483568899</c:v>
                </c:pt>
                <c:pt idx="489">
                  <c:v>2364.8119225454402</c:v>
                </c:pt>
                <c:pt idx="490">
                  <c:v>2364.8132991031798</c:v>
                </c:pt>
                <c:pt idx="491">
                  <c:v>2364.7987773258101</c:v>
                </c:pt>
                <c:pt idx="492">
                  <c:v>2364.7717358109599</c:v>
                </c:pt>
                <c:pt idx="493">
                  <c:v>2364.76070703707</c:v>
                </c:pt>
                <c:pt idx="494">
                  <c:v>2364.7875294042901</c:v>
                </c:pt>
                <c:pt idx="495">
                  <c:v>2364.7900079374499</c:v>
                </c:pt>
                <c:pt idx="496">
                  <c:v>2364.7818079046101</c:v>
                </c:pt>
                <c:pt idx="497">
                  <c:v>2364.8031115282502</c:v>
                </c:pt>
                <c:pt idx="498">
                  <c:v>2364.7922714196402</c:v>
                </c:pt>
                <c:pt idx="499">
                  <c:v>2364.7739734040701</c:v>
                </c:pt>
                <c:pt idx="500">
                  <c:v>2364.7775963540898</c:v>
                </c:pt>
                <c:pt idx="501">
                  <c:v>2364.7939558555399</c:v>
                </c:pt>
                <c:pt idx="502">
                  <c:v>2364.7826557769999</c:v>
                </c:pt>
                <c:pt idx="503">
                  <c:v>2364.7755192631198</c:v>
                </c:pt>
                <c:pt idx="504">
                  <c:v>2364.7813091776002</c:v>
                </c:pt>
                <c:pt idx="505">
                  <c:v>2364.7739922567498</c:v>
                </c:pt>
                <c:pt idx="506">
                  <c:v>2364.7747217876399</c:v>
                </c:pt>
                <c:pt idx="507">
                  <c:v>2364.7967827912898</c:v>
                </c:pt>
                <c:pt idx="508">
                  <c:v>2364.8016009114799</c:v>
                </c:pt>
                <c:pt idx="509">
                  <c:v>2364.78704484745</c:v>
                </c:pt>
                <c:pt idx="510">
                  <c:v>2364.78710562264</c:v>
                </c:pt>
                <c:pt idx="511">
                  <c:v>2364.7785304948402</c:v>
                </c:pt>
                <c:pt idx="512">
                  <c:v>2364.7714327941098</c:v>
                </c:pt>
                <c:pt idx="513">
                  <c:v>2364.7858421946898</c:v>
                </c:pt>
                <c:pt idx="514">
                  <c:v>2364.78818482516</c:v>
                </c:pt>
                <c:pt idx="515">
                  <c:v>2364.7825614147901</c:v>
                </c:pt>
                <c:pt idx="516">
                  <c:v>2364.7735880529799</c:v>
                </c:pt>
                <c:pt idx="517">
                  <c:v>2364.7914361968301</c:v>
                </c:pt>
                <c:pt idx="518">
                  <c:v>2364.76788781799</c:v>
                </c:pt>
                <c:pt idx="519">
                  <c:v>2364.7482782113998</c:v>
                </c:pt>
                <c:pt idx="520">
                  <c:v>2364.73885229096</c:v>
                </c:pt>
                <c:pt idx="521">
                  <c:v>2364.7359456440299</c:v>
                </c:pt>
                <c:pt idx="522">
                  <c:v>2364.7277732048201</c:v>
                </c:pt>
                <c:pt idx="523">
                  <c:v>2364.72412182076</c:v>
                </c:pt>
                <c:pt idx="524">
                  <c:v>2364.7308920937699</c:v>
                </c:pt>
                <c:pt idx="525">
                  <c:v>2364.723655534</c:v>
                </c:pt>
                <c:pt idx="526">
                  <c:v>2364.72982972721</c:v>
                </c:pt>
                <c:pt idx="527">
                  <c:v>2364.7345498513</c:v>
                </c:pt>
                <c:pt idx="528">
                  <c:v>2364.7180571802801</c:v>
                </c:pt>
                <c:pt idx="529">
                  <c:v>2364.70331290586</c:v>
                </c:pt>
                <c:pt idx="530">
                  <c:v>2364.7045326102102</c:v>
                </c:pt>
                <c:pt idx="531">
                  <c:v>2364.7072886414899</c:v>
                </c:pt>
                <c:pt idx="532">
                  <c:v>2364.69857411565</c:v>
                </c:pt>
                <c:pt idx="533">
                  <c:v>2364.69997266685</c:v>
                </c:pt>
                <c:pt idx="534">
                  <c:v>2364.69785264659</c:v>
                </c:pt>
                <c:pt idx="535">
                  <c:v>2364.6943638990101</c:v>
                </c:pt>
                <c:pt idx="536">
                  <c:v>2364.6961740093202</c:v>
                </c:pt>
                <c:pt idx="537">
                  <c:v>2364.7029235830601</c:v>
                </c:pt>
                <c:pt idx="538">
                  <c:v>2364.6935448326199</c:v>
                </c:pt>
                <c:pt idx="539">
                  <c:v>2364.6895989689001</c:v>
                </c:pt>
                <c:pt idx="540">
                  <c:v>2364.6926200307798</c:v>
                </c:pt>
                <c:pt idx="541">
                  <c:v>2364.68507473933</c:v>
                </c:pt>
                <c:pt idx="542">
                  <c:v>2364.6699984060201</c:v>
                </c:pt>
                <c:pt idx="543">
                  <c:v>2364.67016423011</c:v>
                </c:pt>
                <c:pt idx="544">
                  <c:v>2364.68642872693</c:v>
                </c:pt>
                <c:pt idx="545">
                  <c:v>2364.6620972707401</c:v>
                </c:pt>
                <c:pt idx="546">
                  <c:v>2364.6534489526998</c:v>
                </c:pt>
                <c:pt idx="547">
                  <c:v>2364.6515442752798</c:v>
                </c:pt>
                <c:pt idx="548">
                  <c:v>2364.6384198154301</c:v>
                </c:pt>
                <c:pt idx="549">
                  <c:v>2364.6355552392902</c:v>
                </c:pt>
                <c:pt idx="550">
                  <c:v>2364.6537597405199</c:v>
                </c:pt>
                <c:pt idx="551">
                  <c:v>2364.6616949831</c:v>
                </c:pt>
                <c:pt idx="552">
                  <c:v>2364.6397485622701</c:v>
                </c:pt>
                <c:pt idx="553">
                  <c:v>2364.62316644263</c:v>
                </c:pt>
                <c:pt idx="554">
                  <c:v>2364.6152953887299</c:v>
                </c:pt>
                <c:pt idx="555">
                  <c:v>2364.6108343549699</c:v>
                </c:pt>
                <c:pt idx="556">
                  <c:v>2364.61074662696</c:v>
                </c:pt>
                <c:pt idx="557">
                  <c:v>2364.6179493673999</c:v>
                </c:pt>
                <c:pt idx="558">
                  <c:v>2364.6238695519901</c:v>
                </c:pt>
                <c:pt idx="559">
                  <c:v>2364.62998793215</c:v>
                </c:pt>
                <c:pt idx="560">
                  <c:v>2364.63475958041</c:v>
                </c:pt>
                <c:pt idx="561">
                  <c:v>2364.6286101778001</c:v>
                </c:pt>
                <c:pt idx="562">
                  <c:v>2364.6345898973</c:v>
                </c:pt>
                <c:pt idx="563">
                  <c:v>2364.6283870990801</c:v>
                </c:pt>
                <c:pt idx="564">
                  <c:v>2364.6226895464401</c:v>
                </c:pt>
                <c:pt idx="565">
                  <c:v>2364.6143780942898</c:v>
                </c:pt>
                <c:pt idx="566">
                  <c:v>2364.6094890249301</c:v>
                </c:pt>
                <c:pt idx="567">
                  <c:v>2364.6048355728499</c:v>
                </c:pt>
                <c:pt idx="568">
                  <c:v>2364.5971911162001</c:v>
                </c:pt>
                <c:pt idx="569">
                  <c:v>2364.59935988712</c:v>
                </c:pt>
                <c:pt idx="570">
                  <c:v>2364.6049128662598</c:v>
                </c:pt>
                <c:pt idx="571">
                  <c:v>2364.6071976361</c:v>
                </c:pt>
                <c:pt idx="572">
                  <c:v>2364.60197900817</c:v>
                </c:pt>
                <c:pt idx="573">
                  <c:v>2364.6048068318801</c:v>
                </c:pt>
                <c:pt idx="574">
                  <c:v>2364.5993370878</c:v>
                </c:pt>
                <c:pt idx="575">
                  <c:v>2364.5923412756601</c:v>
                </c:pt>
                <c:pt idx="576">
                  <c:v>2364.5818218569798</c:v>
                </c:pt>
                <c:pt idx="577">
                  <c:v>2364.5638672165801</c:v>
                </c:pt>
                <c:pt idx="578">
                  <c:v>2364.5501713765002</c:v>
                </c:pt>
                <c:pt idx="579">
                  <c:v>2364.55343707564</c:v>
                </c:pt>
                <c:pt idx="580">
                  <c:v>2364.5647492265198</c:v>
                </c:pt>
                <c:pt idx="581">
                  <c:v>2364.5639014162598</c:v>
                </c:pt>
                <c:pt idx="582">
                  <c:v>2364.5446298586598</c:v>
                </c:pt>
                <c:pt idx="583">
                  <c:v>2364.5302028378201</c:v>
                </c:pt>
                <c:pt idx="584">
                  <c:v>2364.53858701339</c:v>
                </c:pt>
                <c:pt idx="585">
                  <c:v>2364.5373191376102</c:v>
                </c:pt>
                <c:pt idx="586">
                  <c:v>2364.5481801973001</c:v>
                </c:pt>
                <c:pt idx="587">
                  <c:v>2364.5647614141199</c:v>
                </c:pt>
                <c:pt idx="588">
                  <c:v>2364.5437833259198</c:v>
                </c:pt>
                <c:pt idx="589">
                  <c:v>2364.5420891485101</c:v>
                </c:pt>
                <c:pt idx="590">
                  <c:v>2364.5464497244302</c:v>
                </c:pt>
                <c:pt idx="591">
                  <c:v>2364.5532064528302</c:v>
                </c:pt>
                <c:pt idx="592">
                  <c:v>2364.5478621805401</c:v>
                </c:pt>
                <c:pt idx="593">
                  <c:v>2364.5518139618698</c:v>
                </c:pt>
                <c:pt idx="594">
                  <c:v>2364.5406508003298</c:v>
                </c:pt>
                <c:pt idx="595">
                  <c:v>2364.5288263531802</c:v>
                </c:pt>
                <c:pt idx="596">
                  <c:v>2364.53965632979</c:v>
                </c:pt>
                <c:pt idx="597">
                  <c:v>2364.5510353344998</c:v>
                </c:pt>
                <c:pt idx="598">
                  <c:v>2364.5244812894298</c:v>
                </c:pt>
                <c:pt idx="599">
                  <c:v>2364.5166915003401</c:v>
                </c:pt>
                <c:pt idx="600">
                  <c:v>2364.5544982707702</c:v>
                </c:pt>
                <c:pt idx="601">
                  <c:v>2364.5427381674599</c:v>
                </c:pt>
                <c:pt idx="602">
                  <c:v>2364.5392714405202</c:v>
                </c:pt>
                <c:pt idx="603">
                  <c:v>2364.5428819941599</c:v>
                </c:pt>
                <c:pt idx="604">
                  <c:v>2364.5395060997598</c:v>
                </c:pt>
                <c:pt idx="605">
                  <c:v>2364.51698010267</c:v>
                </c:pt>
                <c:pt idx="606">
                  <c:v>2364.4744650645098</c:v>
                </c:pt>
                <c:pt idx="607">
                  <c:v>2364.43527368277</c:v>
                </c:pt>
                <c:pt idx="608">
                  <c:v>2364.4881809383</c:v>
                </c:pt>
                <c:pt idx="609">
                  <c:v>2364.53349817962</c:v>
                </c:pt>
                <c:pt idx="610">
                  <c:v>2364.5242926476399</c:v>
                </c:pt>
                <c:pt idx="611">
                  <c:v>2364.5061525275401</c:v>
                </c:pt>
                <c:pt idx="612">
                  <c:v>2364.4931155423401</c:v>
                </c:pt>
                <c:pt idx="613">
                  <c:v>2364.4917781745999</c:v>
                </c:pt>
                <c:pt idx="614">
                  <c:v>2364.49241872025</c:v>
                </c:pt>
                <c:pt idx="615">
                  <c:v>2364.4775871496499</c:v>
                </c:pt>
                <c:pt idx="616">
                  <c:v>2364.4607044187801</c:v>
                </c:pt>
                <c:pt idx="617">
                  <c:v>2364.4738472406202</c:v>
                </c:pt>
                <c:pt idx="618">
                  <c:v>2364.4839114615702</c:v>
                </c:pt>
                <c:pt idx="619">
                  <c:v>2364.4745005253299</c:v>
                </c:pt>
                <c:pt idx="620">
                  <c:v>2364.4945932453102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9C6-4605-9B6D-06272ADABA1A}"/>
            </c:ext>
          </c:extLst>
        </c:ser>
        <c:ser>
          <c:idx val="1"/>
          <c:order val="1"/>
          <c:tx>
            <c:strRef>
              <c:f>surf2!$D$1</c:f>
              <c:strCache>
                <c:ptCount val="1"/>
                <c:pt idx="0">
                  <c:v>2019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surf2!$A$2:$A$624</c:f>
              <c:numCache>
                <c:formatCode>General</c:formatCode>
                <c:ptCount val="623"/>
                <c:pt idx="0">
                  <c:v>0</c:v>
                </c:pt>
                <c:pt idx="1">
                  <c:v>1.6138661536832599</c:v>
                </c:pt>
                <c:pt idx="2">
                  <c:v>3.2277323073665198</c:v>
                </c:pt>
                <c:pt idx="3">
                  <c:v>4.84159846104978</c:v>
                </c:pt>
                <c:pt idx="4">
                  <c:v>6.4554646147330397</c:v>
                </c:pt>
                <c:pt idx="5">
                  <c:v>8.0693307684163003</c:v>
                </c:pt>
                <c:pt idx="6">
                  <c:v>9.68319692209956</c:v>
                </c:pt>
                <c:pt idx="7">
                  <c:v>11.2970630757828</c:v>
                </c:pt>
                <c:pt idx="8">
                  <c:v>12.910929229465999</c:v>
                </c:pt>
                <c:pt idx="9">
                  <c:v>14.5247953831493</c:v>
                </c:pt>
                <c:pt idx="10">
                  <c:v>16.138661536832601</c:v>
                </c:pt>
                <c:pt idx="11">
                  <c:v>17.752527690515802</c:v>
                </c:pt>
                <c:pt idx="12">
                  <c:v>19.366393844199099</c:v>
                </c:pt>
                <c:pt idx="13">
                  <c:v>20.9802599978823</c:v>
                </c:pt>
                <c:pt idx="14">
                  <c:v>22.5941261515656</c:v>
                </c:pt>
                <c:pt idx="15">
                  <c:v>24.207992305248901</c:v>
                </c:pt>
                <c:pt idx="16">
                  <c:v>25.821858458932098</c:v>
                </c:pt>
                <c:pt idx="17">
                  <c:v>27.435724612615399</c:v>
                </c:pt>
                <c:pt idx="18">
                  <c:v>29.0495907662986</c:v>
                </c:pt>
                <c:pt idx="19">
                  <c:v>30.6634569199819</c:v>
                </c:pt>
                <c:pt idx="20">
                  <c:v>32.277323073665201</c:v>
                </c:pt>
                <c:pt idx="21">
                  <c:v>33.891189227348399</c:v>
                </c:pt>
                <c:pt idx="22">
                  <c:v>35.505055381031703</c:v>
                </c:pt>
                <c:pt idx="23">
                  <c:v>37.1189215347149</c:v>
                </c:pt>
                <c:pt idx="24">
                  <c:v>38.732787688398197</c:v>
                </c:pt>
                <c:pt idx="25">
                  <c:v>40.346653842081501</c:v>
                </c:pt>
                <c:pt idx="26">
                  <c:v>41.960519995764699</c:v>
                </c:pt>
                <c:pt idx="27">
                  <c:v>43.574386149448003</c:v>
                </c:pt>
                <c:pt idx="28">
                  <c:v>45.1882523031312</c:v>
                </c:pt>
                <c:pt idx="29">
                  <c:v>46.802118456814497</c:v>
                </c:pt>
                <c:pt idx="30">
                  <c:v>48.415984610497802</c:v>
                </c:pt>
                <c:pt idx="31">
                  <c:v>50.029850764180999</c:v>
                </c:pt>
                <c:pt idx="32">
                  <c:v>51.643716917864303</c:v>
                </c:pt>
                <c:pt idx="33">
                  <c:v>53.257583071547501</c:v>
                </c:pt>
                <c:pt idx="34">
                  <c:v>54.871449225230798</c:v>
                </c:pt>
                <c:pt idx="35">
                  <c:v>56.485315378914102</c:v>
                </c:pt>
                <c:pt idx="36">
                  <c:v>58.099181532597299</c:v>
                </c:pt>
                <c:pt idx="37">
                  <c:v>59.713047686280603</c:v>
                </c:pt>
                <c:pt idx="38">
                  <c:v>61.3269138399639</c:v>
                </c:pt>
                <c:pt idx="39">
                  <c:v>62.940779993647098</c:v>
                </c:pt>
                <c:pt idx="40">
                  <c:v>64.554646147330402</c:v>
                </c:pt>
                <c:pt idx="41">
                  <c:v>66.168512301013607</c:v>
                </c:pt>
                <c:pt idx="42">
                  <c:v>67.782378454696897</c:v>
                </c:pt>
                <c:pt idx="43">
                  <c:v>69.396244608380201</c:v>
                </c:pt>
                <c:pt idx="44">
                  <c:v>71.010110762063405</c:v>
                </c:pt>
                <c:pt idx="45">
                  <c:v>72.623976915746695</c:v>
                </c:pt>
                <c:pt idx="46">
                  <c:v>74.2378430694299</c:v>
                </c:pt>
                <c:pt idx="47">
                  <c:v>75.851709223113204</c:v>
                </c:pt>
                <c:pt idx="48">
                  <c:v>77.465575376796494</c:v>
                </c:pt>
                <c:pt idx="49">
                  <c:v>79.079441530479698</c:v>
                </c:pt>
                <c:pt idx="50">
                  <c:v>80.693307684163003</c:v>
                </c:pt>
                <c:pt idx="51">
                  <c:v>82.307173837846193</c:v>
                </c:pt>
                <c:pt idx="52">
                  <c:v>83.921039991529497</c:v>
                </c:pt>
                <c:pt idx="53">
                  <c:v>85.534906145212702</c:v>
                </c:pt>
                <c:pt idx="54">
                  <c:v>87.148772298896006</c:v>
                </c:pt>
                <c:pt idx="55">
                  <c:v>88.762638452579296</c:v>
                </c:pt>
                <c:pt idx="56">
                  <c:v>90.3765046062625</c:v>
                </c:pt>
                <c:pt idx="57">
                  <c:v>91.990370759945804</c:v>
                </c:pt>
                <c:pt idx="58">
                  <c:v>93.604236913629094</c:v>
                </c:pt>
                <c:pt idx="59">
                  <c:v>95.218103067312299</c:v>
                </c:pt>
                <c:pt idx="60">
                  <c:v>96.831969220995603</c:v>
                </c:pt>
                <c:pt idx="61">
                  <c:v>98.445835374678794</c:v>
                </c:pt>
                <c:pt idx="62">
                  <c:v>100.059701528362</c:v>
                </c:pt>
                <c:pt idx="63">
                  <c:v>101.673567682045</c:v>
                </c:pt>
                <c:pt idx="64">
                  <c:v>103.287433835728</c:v>
                </c:pt>
                <c:pt idx="65">
                  <c:v>104.901299989411</c:v>
                </c:pt>
                <c:pt idx="66">
                  <c:v>106.515166143095</c:v>
                </c:pt>
                <c:pt idx="67">
                  <c:v>108.12903229677801</c:v>
                </c:pt>
                <c:pt idx="68">
                  <c:v>109.742898450461</c:v>
                </c:pt>
                <c:pt idx="69">
                  <c:v>111.356764604144</c:v>
                </c:pt>
                <c:pt idx="70">
                  <c:v>112.970630757828</c:v>
                </c:pt>
                <c:pt idx="71">
                  <c:v>114.584496911511</c:v>
                </c:pt>
                <c:pt idx="72">
                  <c:v>116.198363065194</c:v>
                </c:pt>
                <c:pt idx="73">
                  <c:v>117.812229218878</c:v>
                </c:pt>
                <c:pt idx="74">
                  <c:v>119.42609537256099</c:v>
                </c:pt>
                <c:pt idx="75">
                  <c:v>121.039961526244</c:v>
                </c:pt>
                <c:pt idx="76">
                  <c:v>122.65382767992701</c:v>
                </c:pt>
                <c:pt idx="77">
                  <c:v>124.26769383361101</c:v>
                </c:pt>
                <c:pt idx="78">
                  <c:v>125.881559987294</c:v>
                </c:pt>
                <c:pt idx="79">
                  <c:v>127.495426140977</c:v>
                </c:pt>
                <c:pt idx="80">
                  <c:v>129.10929229466001</c:v>
                </c:pt>
                <c:pt idx="81">
                  <c:v>130.72315844834401</c:v>
                </c:pt>
                <c:pt idx="82">
                  <c:v>132.33702460202699</c:v>
                </c:pt>
                <c:pt idx="83">
                  <c:v>133.95089075570999</c:v>
                </c:pt>
                <c:pt idx="84">
                  <c:v>135.564756909393</c:v>
                </c:pt>
                <c:pt idx="85">
                  <c:v>137.178623063077</c:v>
                </c:pt>
                <c:pt idx="86">
                  <c:v>138.79248921676</c:v>
                </c:pt>
                <c:pt idx="87">
                  <c:v>140.40635537044301</c:v>
                </c:pt>
                <c:pt idx="88">
                  <c:v>142.02022152412599</c:v>
                </c:pt>
                <c:pt idx="89">
                  <c:v>143.63408767780999</c:v>
                </c:pt>
                <c:pt idx="90">
                  <c:v>145.24795383149299</c:v>
                </c:pt>
                <c:pt idx="91">
                  <c:v>146.861819985176</c:v>
                </c:pt>
                <c:pt idx="92">
                  <c:v>148.475686138859</c:v>
                </c:pt>
                <c:pt idx="93">
                  <c:v>150.089552292543</c:v>
                </c:pt>
                <c:pt idx="94">
                  <c:v>151.70341844622601</c:v>
                </c:pt>
                <c:pt idx="95">
                  <c:v>153.31728459990899</c:v>
                </c:pt>
                <c:pt idx="96">
                  <c:v>154.93115075359299</c:v>
                </c:pt>
                <c:pt idx="97">
                  <c:v>156.54501690727599</c:v>
                </c:pt>
                <c:pt idx="98">
                  <c:v>158.158883060959</c:v>
                </c:pt>
                <c:pt idx="99">
                  <c:v>159.772749214642</c:v>
                </c:pt>
                <c:pt idx="100">
                  <c:v>161.38661536832601</c:v>
                </c:pt>
                <c:pt idx="101">
                  <c:v>163.00048152200901</c:v>
                </c:pt>
                <c:pt idx="102">
                  <c:v>164.61434767569199</c:v>
                </c:pt>
                <c:pt idx="103">
                  <c:v>166.22821382937499</c:v>
                </c:pt>
                <c:pt idx="104">
                  <c:v>167.84207998305899</c:v>
                </c:pt>
                <c:pt idx="105">
                  <c:v>169.455946136742</c:v>
                </c:pt>
                <c:pt idx="106">
                  <c:v>171.06981229042501</c:v>
                </c:pt>
                <c:pt idx="107">
                  <c:v>172.68367844410801</c:v>
                </c:pt>
                <c:pt idx="108">
                  <c:v>174.29754459779201</c:v>
                </c:pt>
                <c:pt idx="109">
                  <c:v>175.91141075147499</c:v>
                </c:pt>
                <c:pt idx="110">
                  <c:v>177.52527690515799</c:v>
                </c:pt>
                <c:pt idx="111">
                  <c:v>179.139143058841</c:v>
                </c:pt>
                <c:pt idx="112">
                  <c:v>180.753009212525</c:v>
                </c:pt>
                <c:pt idx="113">
                  <c:v>182.36687536620801</c:v>
                </c:pt>
                <c:pt idx="114">
                  <c:v>183.98074151989101</c:v>
                </c:pt>
                <c:pt idx="115">
                  <c:v>185.59460767357399</c:v>
                </c:pt>
                <c:pt idx="116">
                  <c:v>187.20847382725799</c:v>
                </c:pt>
                <c:pt idx="117">
                  <c:v>188.822339980941</c:v>
                </c:pt>
                <c:pt idx="118">
                  <c:v>190.436206134624</c:v>
                </c:pt>
                <c:pt idx="119">
                  <c:v>192.05007228830701</c:v>
                </c:pt>
                <c:pt idx="120">
                  <c:v>193.66393844199101</c:v>
                </c:pt>
                <c:pt idx="121">
                  <c:v>195.27780459567401</c:v>
                </c:pt>
                <c:pt idx="122">
                  <c:v>196.89167074935699</c:v>
                </c:pt>
                <c:pt idx="123">
                  <c:v>198.50553690304099</c:v>
                </c:pt>
                <c:pt idx="124">
                  <c:v>200.119403056724</c:v>
                </c:pt>
                <c:pt idx="125">
                  <c:v>201.733269210407</c:v>
                </c:pt>
                <c:pt idx="126">
                  <c:v>203.34713536409001</c:v>
                </c:pt>
                <c:pt idx="127">
                  <c:v>204.96100151777401</c:v>
                </c:pt>
                <c:pt idx="128">
                  <c:v>206.57486767145701</c:v>
                </c:pt>
                <c:pt idx="129">
                  <c:v>208.18873382513999</c:v>
                </c:pt>
                <c:pt idx="130">
                  <c:v>209.802599978823</c:v>
                </c:pt>
                <c:pt idx="131">
                  <c:v>211.416466132507</c:v>
                </c:pt>
                <c:pt idx="132">
                  <c:v>213.03033228619</c:v>
                </c:pt>
                <c:pt idx="133">
                  <c:v>214.64419843987301</c:v>
                </c:pt>
                <c:pt idx="134">
                  <c:v>216.25806459355601</c:v>
                </c:pt>
                <c:pt idx="135">
                  <c:v>217.87193074723999</c:v>
                </c:pt>
                <c:pt idx="136">
                  <c:v>219.48579690092299</c:v>
                </c:pt>
                <c:pt idx="137">
                  <c:v>221.099663054606</c:v>
                </c:pt>
                <c:pt idx="138">
                  <c:v>222.713529208289</c:v>
                </c:pt>
                <c:pt idx="139">
                  <c:v>224.327395361973</c:v>
                </c:pt>
                <c:pt idx="140">
                  <c:v>225.94126151565601</c:v>
                </c:pt>
                <c:pt idx="141">
                  <c:v>227.55512766933899</c:v>
                </c:pt>
                <c:pt idx="142">
                  <c:v>229.16899382302199</c:v>
                </c:pt>
                <c:pt idx="143">
                  <c:v>230.78285997670599</c:v>
                </c:pt>
                <c:pt idx="144">
                  <c:v>232.396726130389</c:v>
                </c:pt>
                <c:pt idx="145">
                  <c:v>234.010592284072</c:v>
                </c:pt>
                <c:pt idx="146">
                  <c:v>235.624458437756</c:v>
                </c:pt>
                <c:pt idx="147">
                  <c:v>237.23832459143901</c:v>
                </c:pt>
                <c:pt idx="148">
                  <c:v>238.85219074512199</c:v>
                </c:pt>
                <c:pt idx="149">
                  <c:v>240.46605689880499</c:v>
                </c:pt>
                <c:pt idx="150">
                  <c:v>242.07992305248899</c:v>
                </c:pt>
                <c:pt idx="151">
                  <c:v>243.693789206172</c:v>
                </c:pt>
                <c:pt idx="152">
                  <c:v>245.307655359855</c:v>
                </c:pt>
                <c:pt idx="153">
                  <c:v>246.92152151353801</c:v>
                </c:pt>
                <c:pt idx="154">
                  <c:v>248.53538766722201</c:v>
                </c:pt>
                <c:pt idx="155">
                  <c:v>250.14925382090499</c:v>
                </c:pt>
                <c:pt idx="156">
                  <c:v>251.76311997458799</c:v>
                </c:pt>
                <c:pt idx="157">
                  <c:v>253.376986128271</c:v>
                </c:pt>
                <c:pt idx="158">
                  <c:v>254.990852281955</c:v>
                </c:pt>
                <c:pt idx="159">
                  <c:v>256.60471843563801</c:v>
                </c:pt>
                <c:pt idx="160">
                  <c:v>258.21858458932098</c:v>
                </c:pt>
                <c:pt idx="161">
                  <c:v>259.83245074300402</c:v>
                </c:pt>
                <c:pt idx="162">
                  <c:v>261.44631689668802</c:v>
                </c:pt>
                <c:pt idx="163">
                  <c:v>263.06018305037099</c:v>
                </c:pt>
                <c:pt idx="164">
                  <c:v>264.67404920405397</c:v>
                </c:pt>
                <c:pt idx="165">
                  <c:v>266.28791535773797</c:v>
                </c:pt>
                <c:pt idx="166">
                  <c:v>267.90178151142101</c:v>
                </c:pt>
                <c:pt idx="167">
                  <c:v>269.51564766510398</c:v>
                </c:pt>
                <c:pt idx="168">
                  <c:v>271.12951381878702</c:v>
                </c:pt>
                <c:pt idx="169">
                  <c:v>272.74337997247102</c:v>
                </c:pt>
                <c:pt idx="170">
                  <c:v>274.357246126154</c:v>
                </c:pt>
                <c:pt idx="171">
                  <c:v>275.97111227983697</c:v>
                </c:pt>
                <c:pt idx="172">
                  <c:v>277.58497843352001</c:v>
                </c:pt>
                <c:pt idx="173">
                  <c:v>279.19884458720401</c:v>
                </c:pt>
                <c:pt idx="174">
                  <c:v>280.81271074088698</c:v>
                </c:pt>
                <c:pt idx="175">
                  <c:v>282.42657689457002</c:v>
                </c:pt>
                <c:pt idx="176">
                  <c:v>284.040443048253</c:v>
                </c:pt>
                <c:pt idx="177">
                  <c:v>285.654309201937</c:v>
                </c:pt>
                <c:pt idx="178">
                  <c:v>287.26817535561997</c:v>
                </c:pt>
                <c:pt idx="179">
                  <c:v>288.88204150930301</c:v>
                </c:pt>
                <c:pt idx="180">
                  <c:v>290.49590766298599</c:v>
                </c:pt>
                <c:pt idx="181">
                  <c:v>292.10977381666999</c:v>
                </c:pt>
                <c:pt idx="182">
                  <c:v>293.72363997035302</c:v>
                </c:pt>
                <c:pt idx="183">
                  <c:v>295.337506124036</c:v>
                </c:pt>
                <c:pt idx="184">
                  <c:v>296.95137227771897</c:v>
                </c:pt>
                <c:pt idx="185">
                  <c:v>298.56523843140297</c:v>
                </c:pt>
                <c:pt idx="186">
                  <c:v>300.17910458508601</c:v>
                </c:pt>
                <c:pt idx="187">
                  <c:v>301.79297073876899</c:v>
                </c:pt>
                <c:pt idx="188">
                  <c:v>303.40683689245202</c:v>
                </c:pt>
                <c:pt idx="189">
                  <c:v>305.02070304613602</c:v>
                </c:pt>
                <c:pt idx="190">
                  <c:v>306.634569199819</c:v>
                </c:pt>
                <c:pt idx="191">
                  <c:v>308.24843535350197</c:v>
                </c:pt>
                <c:pt idx="192">
                  <c:v>309.86230150718598</c:v>
                </c:pt>
                <c:pt idx="193">
                  <c:v>311.47616766086901</c:v>
                </c:pt>
                <c:pt idx="194">
                  <c:v>313.09003381455199</c:v>
                </c:pt>
                <c:pt idx="195">
                  <c:v>314.70389996823502</c:v>
                </c:pt>
                <c:pt idx="196">
                  <c:v>316.31776612191902</c:v>
                </c:pt>
                <c:pt idx="197">
                  <c:v>317.931632275602</c:v>
                </c:pt>
                <c:pt idx="198">
                  <c:v>319.54549842928498</c:v>
                </c:pt>
                <c:pt idx="199">
                  <c:v>321.15936458296801</c:v>
                </c:pt>
                <c:pt idx="200">
                  <c:v>322.77323073665201</c:v>
                </c:pt>
                <c:pt idx="201">
                  <c:v>324.38709689033499</c:v>
                </c:pt>
                <c:pt idx="202">
                  <c:v>326.00096304401802</c:v>
                </c:pt>
                <c:pt idx="203">
                  <c:v>327.614829197701</c:v>
                </c:pt>
                <c:pt idx="204">
                  <c:v>329.228695351385</c:v>
                </c:pt>
                <c:pt idx="205">
                  <c:v>330.84256150506798</c:v>
                </c:pt>
                <c:pt idx="206">
                  <c:v>332.45642765875101</c:v>
                </c:pt>
                <c:pt idx="207">
                  <c:v>334.07029381243399</c:v>
                </c:pt>
                <c:pt idx="208">
                  <c:v>335.68415996611799</c:v>
                </c:pt>
                <c:pt idx="209">
                  <c:v>337.29802611980102</c:v>
                </c:pt>
                <c:pt idx="210">
                  <c:v>338.911892273484</c:v>
                </c:pt>
                <c:pt idx="211">
                  <c:v>340.52575842716698</c:v>
                </c:pt>
                <c:pt idx="212">
                  <c:v>342.13962458085098</c:v>
                </c:pt>
                <c:pt idx="213">
                  <c:v>343.75349073453401</c:v>
                </c:pt>
                <c:pt idx="214">
                  <c:v>345.36735688821699</c:v>
                </c:pt>
                <c:pt idx="215">
                  <c:v>346.98122304190099</c:v>
                </c:pt>
                <c:pt idx="216">
                  <c:v>348.59508919558402</c:v>
                </c:pt>
                <c:pt idx="217">
                  <c:v>350.208955349267</c:v>
                </c:pt>
                <c:pt idx="218">
                  <c:v>351.82282150294998</c:v>
                </c:pt>
                <c:pt idx="219">
                  <c:v>353.43668765663398</c:v>
                </c:pt>
                <c:pt idx="220">
                  <c:v>355.05055381031701</c:v>
                </c:pt>
                <c:pt idx="221">
                  <c:v>356.66441996399999</c:v>
                </c:pt>
                <c:pt idx="222">
                  <c:v>358.27828611768302</c:v>
                </c:pt>
                <c:pt idx="223">
                  <c:v>359.89215227136702</c:v>
                </c:pt>
                <c:pt idx="224">
                  <c:v>361.50601842505</c:v>
                </c:pt>
                <c:pt idx="225">
                  <c:v>363.11988457873298</c:v>
                </c:pt>
                <c:pt idx="226">
                  <c:v>364.73375073241601</c:v>
                </c:pt>
                <c:pt idx="227">
                  <c:v>366.34761688610001</c:v>
                </c:pt>
                <c:pt idx="228">
                  <c:v>367.96148303978299</c:v>
                </c:pt>
                <c:pt idx="229">
                  <c:v>369.57534919346602</c:v>
                </c:pt>
                <c:pt idx="230">
                  <c:v>371.189215347149</c:v>
                </c:pt>
                <c:pt idx="231">
                  <c:v>372.803081500833</c:v>
                </c:pt>
                <c:pt idx="232">
                  <c:v>374.41694765451598</c:v>
                </c:pt>
                <c:pt idx="233">
                  <c:v>376.03081380819901</c:v>
                </c:pt>
                <c:pt idx="234">
                  <c:v>377.64467996188199</c:v>
                </c:pt>
                <c:pt idx="235">
                  <c:v>379.25854611556599</c:v>
                </c:pt>
                <c:pt idx="236">
                  <c:v>380.87241226924903</c:v>
                </c:pt>
                <c:pt idx="237">
                  <c:v>382.486278422932</c:v>
                </c:pt>
                <c:pt idx="238">
                  <c:v>384.10014457661498</c:v>
                </c:pt>
                <c:pt idx="239">
                  <c:v>385.71401073029898</c:v>
                </c:pt>
                <c:pt idx="240">
                  <c:v>387.32787688398201</c:v>
                </c:pt>
                <c:pt idx="241">
                  <c:v>388.94174303766499</c:v>
                </c:pt>
                <c:pt idx="242">
                  <c:v>390.55560919134899</c:v>
                </c:pt>
                <c:pt idx="243">
                  <c:v>392.16947534503203</c:v>
                </c:pt>
                <c:pt idx="244">
                  <c:v>393.783341498715</c:v>
                </c:pt>
                <c:pt idx="245">
                  <c:v>395.39720765239798</c:v>
                </c:pt>
                <c:pt idx="246">
                  <c:v>397.01107380608198</c:v>
                </c:pt>
                <c:pt idx="247">
                  <c:v>398.62493995976502</c:v>
                </c:pt>
                <c:pt idx="248">
                  <c:v>400.23880611344799</c:v>
                </c:pt>
                <c:pt idx="249">
                  <c:v>401.85267226713103</c:v>
                </c:pt>
                <c:pt idx="250">
                  <c:v>403.46653842081503</c:v>
                </c:pt>
                <c:pt idx="251">
                  <c:v>405.080404574498</c:v>
                </c:pt>
                <c:pt idx="252">
                  <c:v>406.69427072818098</c:v>
                </c:pt>
                <c:pt idx="253">
                  <c:v>408.30813688186402</c:v>
                </c:pt>
                <c:pt idx="254">
                  <c:v>409.92200303554802</c:v>
                </c:pt>
                <c:pt idx="255">
                  <c:v>411.53586918923099</c:v>
                </c:pt>
                <c:pt idx="256">
                  <c:v>413.14973534291403</c:v>
                </c:pt>
                <c:pt idx="257">
                  <c:v>414.763601496597</c:v>
                </c:pt>
                <c:pt idx="258">
                  <c:v>416.37746765028101</c:v>
                </c:pt>
                <c:pt idx="259">
                  <c:v>417.99133380396398</c:v>
                </c:pt>
                <c:pt idx="260">
                  <c:v>419.60519995764702</c:v>
                </c:pt>
                <c:pt idx="261">
                  <c:v>421.21906611132999</c:v>
                </c:pt>
                <c:pt idx="262">
                  <c:v>422.83293226501399</c:v>
                </c:pt>
                <c:pt idx="263">
                  <c:v>424.44679841869697</c:v>
                </c:pt>
                <c:pt idx="264">
                  <c:v>426.06066457238001</c:v>
                </c:pt>
                <c:pt idx="265">
                  <c:v>427.67453072606401</c:v>
                </c:pt>
                <c:pt idx="266">
                  <c:v>429.28839687974698</c:v>
                </c:pt>
                <c:pt idx="267">
                  <c:v>430.90226303343002</c:v>
                </c:pt>
                <c:pt idx="268">
                  <c:v>432.51612918711299</c:v>
                </c:pt>
                <c:pt idx="269">
                  <c:v>434.129995340797</c:v>
                </c:pt>
                <c:pt idx="270">
                  <c:v>435.74386149447997</c:v>
                </c:pt>
                <c:pt idx="271">
                  <c:v>437.35772764816301</c:v>
                </c:pt>
                <c:pt idx="272">
                  <c:v>438.97159380184598</c:v>
                </c:pt>
                <c:pt idx="273">
                  <c:v>440.58545995552998</c:v>
                </c:pt>
                <c:pt idx="274">
                  <c:v>442.19932610921302</c:v>
                </c:pt>
                <c:pt idx="275">
                  <c:v>443.813192262896</c:v>
                </c:pt>
                <c:pt idx="276">
                  <c:v>445.42705841657897</c:v>
                </c:pt>
                <c:pt idx="277">
                  <c:v>447.04092457026297</c:v>
                </c:pt>
                <c:pt idx="278">
                  <c:v>448.65479072394601</c:v>
                </c:pt>
                <c:pt idx="279">
                  <c:v>450.26865687762898</c:v>
                </c:pt>
                <c:pt idx="280">
                  <c:v>451.88252303131202</c:v>
                </c:pt>
                <c:pt idx="281">
                  <c:v>453.49638918499602</c:v>
                </c:pt>
                <c:pt idx="282">
                  <c:v>455.110255338679</c:v>
                </c:pt>
                <c:pt idx="283">
                  <c:v>456.72412149236197</c:v>
                </c:pt>
                <c:pt idx="284">
                  <c:v>458.33798764604501</c:v>
                </c:pt>
                <c:pt idx="285">
                  <c:v>459.95185379972901</c:v>
                </c:pt>
                <c:pt idx="286">
                  <c:v>461.56571995341199</c:v>
                </c:pt>
                <c:pt idx="287">
                  <c:v>463.17958610709502</c:v>
                </c:pt>
                <c:pt idx="288">
                  <c:v>464.79345226077902</c:v>
                </c:pt>
                <c:pt idx="289">
                  <c:v>466.407318414462</c:v>
                </c:pt>
                <c:pt idx="290">
                  <c:v>468.02118456814497</c:v>
                </c:pt>
                <c:pt idx="291">
                  <c:v>469.63505072182801</c:v>
                </c:pt>
                <c:pt idx="292">
                  <c:v>471.24891687551201</c:v>
                </c:pt>
                <c:pt idx="293">
                  <c:v>472.86278302919499</c:v>
                </c:pt>
                <c:pt idx="294">
                  <c:v>474.47664918287802</c:v>
                </c:pt>
                <c:pt idx="295">
                  <c:v>476.090515336561</c:v>
                </c:pt>
                <c:pt idx="296">
                  <c:v>477.704381490245</c:v>
                </c:pt>
                <c:pt idx="297">
                  <c:v>479.31824764392798</c:v>
                </c:pt>
                <c:pt idx="298">
                  <c:v>480.93211379761101</c:v>
                </c:pt>
                <c:pt idx="299">
                  <c:v>482.54597995129399</c:v>
                </c:pt>
                <c:pt idx="300">
                  <c:v>484.15984610497799</c:v>
                </c:pt>
                <c:pt idx="301">
                  <c:v>485.77371225866102</c:v>
                </c:pt>
                <c:pt idx="302">
                  <c:v>487.387578412344</c:v>
                </c:pt>
                <c:pt idx="303">
                  <c:v>489.00144456602698</c:v>
                </c:pt>
                <c:pt idx="304">
                  <c:v>490.61531071971098</c:v>
                </c:pt>
                <c:pt idx="305">
                  <c:v>492.22917687339401</c:v>
                </c:pt>
                <c:pt idx="306">
                  <c:v>493.84304302707699</c:v>
                </c:pt>
                <c:pt idx="307">
                  <c:v>495.45690918076002</c:v>
                </c:pt>
                <c:pt idx="308">
                  <c:v>497.07077533444402</c:v>
                </c:pt>
                <c:pt idx="309">
                  <c:v>498.684641488127</c:v>
                </c:pt>
                <c:pt idx="310">
                  <c:v>500.29850764180998</c:v>
                </c:pt>
                <c:pt idx="311">
                  <c:v>501.91237379549398</c:v>
                </c:pt>
                <c:pt idx="312">
                  <c:v>503.52623994917701</c:v>
                </c:pt>
                <c:pt idx="313">
                  <c:v>505.14010610285999</c:v>
                </c:pt>
                <c:pt idx="314">
                  <c:v>506.75397225654302</c:v>
                </c:pt>
                <c:pt idx="315">
                  <c:v>508.367838410226</c:v>
                </c:pt>
                <c:pt idx="316">
                  <c:v>509.98170456391</c:v>
                </c:pt>
                <c:pt idx="317">
                  <c:v>511.59557071759298</c:v>
                </c:pt>
                <c:pt idx="318">
                  <c:v>513.20943687127601</c:v>
                </c:pt>
                <c:pt idx="319">
                  <c:v>514.82330302495996</c:v>
                </c:pt>
                <c:pt idx="320">
                  <c:v>516.43716917864299</c:v>
                </c:pt>
                <c:pt idx="321">
                  <c:v>518.05103533232602</c:v>
                </c:pt>
                <c:pt idx="322">
                  <c:v>519.66490148600894</c:v>
                </c:pt>
                <c:pt idx="323">
                  <c:v>521.278767639693</c:v>
                </c:pt>
                <c:pt idx="324">
                  <c:v>522.89263379337604</c:v>
                </c:pt>
                <c:pt idx="325">
                  <c:v>524.50649994705896</c:v>
                </c:pt>
                <c:pt idx="326">
                  <c:v>526.12036610074199</c:v>
                </c:pt>
                <c:pt idx="327">
                  <c:v>527.73423225442605</c:v>
                </c:pt>
                <c:pt idx="328">
                  <c:v>529.34809840810897</c:v>
                </c:pt>
                <c:pt idx="329">
                  <c:v>530.961964561792</c:v>
                </c:pt>
                <c:pt idx="330">
                  <c:v>532.57583071547594</c:v>
                </c:pt>
                <c:pt idx="331">
                  <c:v>534.18969686915898</c:v>
                </c:pt>
                <c:pt idx="332">
                  <c:v>535.80356302284201</c:v>
                </c:pt>
                <c:pt idx="333">
                  <c:v>537.41742917652505</c:v>
                </c:pt>
                <c:pt idx="334">
                  <c:v>539.03129533020899</c:v>
                </c:pt>
                <c:pt idx="335">
                  <c:v>540.64516148389202</c:v>
                </c:pt>
                <c:pt idx="336">
                  <c:v>542.25902763757495</c:v>
                </c:pt>
                <c:pt idx="337">
                  <c:v>543.87289379125798</c:v>
                </c:pt>
                <c:pt idx="338">
                  <c:v>545.48675994494204</c:v>
                </c:pt>
                <c:pt idx="339">
                  <c:v>547.10062609862496</c:v>
                </c:pt>
                <c:pt idx="340">
                  <c:v>548.71449225230799</c:v>
                </c:pt>
                <c:pt idx="341">
                  <c:v>550.32835840599103</c:v>
                </c:pt>
                <c:pt idx="342">
                  <c:v>551.94222455967497</c:v>
                </c:pt>
                <c:pt idx="343">
                  <c:v>553.556090713358</c:v>
                </c:pt>
                <c:pt idx="344">
                  <c:v>555.16995686704104</c:v>
                </c:pt>
                <c:pt idx="345">
                  <c:v>556.78382302072396</c:v>
                </c:pt>
                <c:pt idx="346">
                  <c:v>558.39768917440801</c:v>
                </c:pt>
                <c:pt idx="347">
                  <c:v>560.01155532809105</c:v>
                </c:pt>
                <c:pt idx="348">
                  <c:v>561.62542148177397</c:v>
                </c:pt>
                <c:pt idx="349">
                  <c:v>563.239287635457</c:v>
                </c:pt>
                <c:pt idx="350">
                  <c:v>564.85315378914095</c:v>
                </c:pt>
                <c:pt idx="351">
                  <c:v>566.46701994282398</c:v>
                </c:pt>
                <c:pt idx="352">
                  <c:v>568.08088609650702</c:v>
                </c:pt>
                <c:pt idx="353">
                  <c:v>569.69475225019005</c:v>
                </c:pt>
                <c:pt idx="354">
                  <c:v>571.30861840387399</c:v>
                </c:pt>
                <c:pt idx="355">
                  <c:v>572.92248455755703</c:v>
                </c:pt>
                <c:pt idx="356">
                  <c:v>574.53635071123995</c:v>
                </c:pt>
                <c:pt idx="357">
                  <c:v>576.150216864924</c:v>
                </c:pt>
                <c:pt idx="358">
                  <c:v>577.76408301860704</c:v>
                </c:pt>
                <c:pt idx="359">
                  <c:v>579.37794917228996</c:v>
                </c:pt>
                <c:pt idx="360">
                  <c:v>580.99181532597299</c:v>
                </c:pt>
                <c:pt idx="361">
                  <c:v>582.60568147965705</c:v>
                </c:pt>
                <c:pt idx="362">
                  <c:v>584.21954763333997</c:v>
                </c:pt>
                <c:pt idx="363">
                  <c:v>585.83341378702301</c:v>
                </c:pt>
                <c:pt idx="364">
                  <c:v>587.44727994070604</c:v>
                </c:pt>
                <c:pt idx="365">
                  <c:v>589.06114609438998</c:v>
                </c:pt>
                <c:pt idx="366">
                  <c:v>590.67501224807302</c:v>
                </c:pt>
                <c:pt idx="367">
                  <c:v>592.28887840175605</c:v>
                </c:pt>
                <c:pt idx="368">
                  <c:v>593.90274455543897</c:v>
                </c:pt>
                <c:pt idx="369">
                  <c:v>595.51661070912303</c:v>
                </c:pt>
                <c:pt idx="370">
                  <c:v>597.13047686280595</c:v>
                </c:pt>
                <c:pt idx="371">
                  <c:v>598.74434301648898</c:v>
                </c:pt>
                <c:pt idx="372">
                  <c:v>600.35820917017202</c:v>
                </c:pt>
                <c:pt idx="373">
                  <c:v>601.97207532385596</c:v>
                </c:pt>
                <c:pt idx="374">
                  <c:v>603.585941477539</c:v>
                </c:pt>
                <c:pt idx="375">
                  <c:v>605.19980763122203</c:v>
                </c:pt>
                <c:pt idx="376">
                  <c:v>606.81367378490495</c:v>
                </c:pt>
                <c:pt idx="377">
                  <c:v>608.42753993858901</c:v>
                </c:pt>
                <c:pt idx="378">
                  <c:v>610.04140609227204</c:v>
                </c:pt>
                <c:pt idx="379">
                  <c:v>611.65527224595496</c:v>
                </c:pt>
                <c:pt idx="380">
                  <c:v>613.269138399638</c:v>
                </c:pt>
                <c:pt idx="381">
                  <c:v>614.88300455332205</c:v>
                </c:pt>
                <c:pt idx="382">
                  <c:v>616.49687070700497</c:v>
                </c:pt>
                <c:pt idx="383">
                  <c:v>618.11073686068801</c:v>
                </c:pt>
                <c:pt idx="384">
                  <c:v>619.72460301437195</c:v>
                </c:pt>
                <c:pt idx="385">
                  <c:v>621.33846916805498</c:v>
                </c:pt>
                <c:pt idx="386">
                  <c:v>622.95233532173802</c:v>
                </c:pt>
                <c:pt idx="387">
                  <c:v>624.56620147542105</c:v>
                </c:pt>
                <c:pt idx="388">
                  <c:v>626.180067629105</c:v>
                </c:pt>
                <c:pt idx="389">
                  <c:v>627.79393378278803</c:v>
                </c:pt>
                <c:pt idx="390">
                  <c:v>629.40779993647095</c:v>
                </c:pt>
                <c:pt idx="391">
                  <c:v>631.02166609015399</c:v>
                </c:pt>
                <c:pt idx="392">
                  <c:v>632.63553224383804</c:v>
                </c:pt>
                <c:pt idx="393">
                  <c:v>634.24939839752096</c:v>
                </c:pt>
                <c:pt idx="394">
                  <c:v>635.863264551204</c:v>
                </c:pt>
                <c:pt idx="395">
                  <c:v>637.47713070488703</c:v>
                </c:pt>
                <c:pt idx="396">
                  <c:v>639.09099685857097</c:v>
                </c:pt>
                <c:pt idx="397">
                  <c:v>640.70486301225401</c:v>
                </c:pt>
                <c:pt idx="398">
                  <c:v>642.31872916593704</c:v>
                </c:pt>
                <c:pt idx="399">
                  <c:v>643.93259531961996</c:v>
                </c:pt>
                <c:pt idx="400">
                  <c:v>645.54646147330402</c:v>
                </c:pt>
                <c:pt idx="401">
                  <c:v>647.16032762698705</c:v>
                </c:pt>
                <c:pt idx="402">
                  <c:v>648.77419378066998</c:v>
                </c:pt>
                <c:pt idx="403">
                  <c:v>650.38805993435301</c:v>
                </c:pt>
                <c:pt idx="404">
                  <c:v>652.00192608803695</c:v>
                </c:pt>
                <c:pt idx="405">
                  <c:v>653.61579224171999</c:v>
                </c:pt>
                <c:pt idx="406">
                  <c:v>655.22965839540302</c:v>
                </c:pt>
                <c:pt idx="407">
                  <c:v>656.84352454908696</c:v>
                </c:pt>
                <c:pt idx="408">
                  <c:v>658.45739070277</c:v>
                </c:pt>
                <c:pt idx="409">
                  <c:v>660.07125685645303</c:v>
                </c:pt>
                <c:pt idx="410">
                  <c:v>661.68512301013595</c:v>
                </c:pt>
                <c:pt idx="411">
                  <c:v>663.29898916382001</c:v>
                </c:pt>
                <c:pt idx="412">
                  <c:v>664.91285531750304</c:v>
                </c:pt>
                <c:pt idx="413">
                  <c:v>666.52672147118597</c:v>
                </c:pt>
                <c:pt idx="414">
                  <c:v>668.140587624869</c:v>
                </c:pt>
                <c:pt idx="415">
                  <c:v>669.75445377855306</c:v>
                </c:pt>
                <c:pt idx="416">
                  <c:v>671.36831993223598</c:v>
                </c:pt>
                <c:pt idx="417">
                  <c:v>672.98218608591901</c:v>
                </c:pt>
                <c:pt idx="418">
                  <c:v>674.59605223960205</c:v>
                </c:pt>
                <c:pt idx="419">
                  <c:v>676.20991839328599</c:v>
                </c:pt>
                <c:pt idx="420">
                  <c:v>677.82378454696902</c:v>
                </c:pt>
                <c:pt idx="421">
                  <c:v>679.43765070065194</c:v>
                </c:pt>
                <c:pt idx="422">
                  <c:v>681.05151685433498</c:v>
                </c:pt>
                <c:pt idx="423">
                  <c:v>682.66538300801903</c:v>
                </c:pt>
                <c:pt idx="424">
                  <c:v>684.27924916170196</c:v>
                </c:pt>
                <c:pt idx="425">
                  <c:v>685.89311531538499</c:v>
                </c:pt>
                <c:pt idx="426">
                  <c:v>687.50698146906802</c:v>
                </c:pt>
                <c:pt idx="427">
                  <c:v>689.12084762275197</c:v>
                </c:pt>
                <c:pt idx="428">
                  <c:v>690.734713776435</c:v>
                </c:pt>
                <c:pt idx="429">
                  <c:v>692.34857993011804</c:v>
                </c:pt>
                <c:pt idx="430">
                  <c:v>693.96244608380198</c:v>
                </c:pt>
                <c:pt idx="431">
                  <c:v>695.57631223748501</c:v>
                </c:pt>
                <c:pt idx="432">
                  <c:v>697.19017839116805</c:v>
                </c:pt>
                <c:pt idx="433">
                  <c:v>698.80404454485097</c:v>
                </c:pt>
                <c:pt idx="434">
                  <c:v>700.41791069853502</c:v>
                </c:pt>
                <c:pt idx="435">
                  <c:v>702.03177685221794</c:v>
                </c:pt>
                <c:pt idx="436">
                  <c:v>703.64564300590098</c:v>
                </c:pt>
                <c:pt idx="437">
                  <c:v>705.25950915958401</c:v>
                </c:pt>
                <c:pt idx="438">
                  <c:v>706.87337531326796</c:v>
                </c:pt>
                <c:pt idx="439">
                  <c:v>708.48724146695099</c:v>
                </c:pt>
                <c:pt idx="440">
                  <c:v>710.10110762063402</c:v>
                </c:pt>
                <c:pt idx="441">
                  <c:v>711.71497377431695</c:v>
                </c:pt>
                <c:pt idx="442">
                  <c:v>713.328839928001</c:v>
                </c:pt>
                <c:pt idx="443">
                  <c:v>714.94270608168404</c:v>
                </c:pt>
                <c:pt idx="444">
                  <c:v>716.55657223536696</c:v>
                </c:pt>
                <c:pt idx="445">
                  <c:v>718.17043838904999</c:v>
                </c:pt>
                <c:pt idx="446">
                  <c:v>719.78430454273405</c:v>
                </c:pt>
                <c:pt idx="447">
                  <c:v>721.39817069641697</c:v>
                </c:pt>
                <c:pt idx="448">
                  <c:v>723.0120368501</c:v>
                </c:pt>
                <c:pt idx="449">
                  <c:v>724.62590300378395</c:v>
                </c:pt>
                <c:pt idx="450">
                  <c:v>726.23976915746698</c:v>
                </c:pt>
                <c:pt idx="451">
                  <c:v>727.85363531115001</c:v>
                </c:pt>
                <c:pt idx="452">
                  <c:v>729.46750146483305</c:v>
                </c:pt>
                <c:pt idx="453">
                  <c:v>731.08136761851699</c:v>
                </c:pt>
                <c:pt idx="454">
                  <c:v>732.69523377220003</c:v>
                </c:pt>
                <c:pt idx="455">
                  <c:v>734.30909992588295</c:v>
                </c:pt>
                <c:pt idx="456">
                  <c:v>735.92296607956598</c:v>
                </c:pt>
                <c:pt idx="457">
                  <c:v>737.53683223325004</c:v>
                </c:pt>
                <c:pt idx="458">
                  <c:v>739.15069838693296</c:v>
                </c:pt>
                <c:pt idx="459">
                  <c:v>740.76456454061599</c:v>
                </c:pt>
                <c:pt idx="460">
                  <c:v>742.37843069429903</c:v>
                </c:pt>
                <c:pt idx="461">
                  <c:v>743.99229684798297</c:v>
                </c:pt>
                <c:pt idx="462">
                  <c:v>745.606163001666</c:v>
                </c:pt>
                <c:pt idx="463">
                  <c:v>747.22002915534904</c:v>
                </c:pt>
                <c:pt idx="464">
                  <c:v>748.83389530903196</c:v>
                </c:pt>
                <c:pt idx="465">
                  <c:v>750.44776146271602</c:v>
                </c:pt>
                <c:pt idx="466">
                  <c:v>752.06162761639905</c:v>
                </c:pt>
                <c:pt idx="467">
                  <c:v>753.67549377008197</c:v>
                </c:pt>
                <c:pt idx="468">
                  <c:v>755.28935992376501</c:v>
                </c:pt>
                <c:pt idx="469">
                  <c:v>756.90322607744895</c:v>
                </c:pt>
                <c:pt idx="470">
                  <c:v>758.51709223113198</c:v>
                </c:pt>
                <c:pt idx="471">
                  <c:v>760.13095838481502</c:v>
                </c:pt>
                <c:pt idx="472">
                  <c:v>761.74482453849805</c:v>
                </c:pt>
                <c:pt idx="473">
                  <c:v>763.35869069218199</c:v>
                </c:pt>
                <c:pt idx="474">
                  <c:v>764.97255684586503</c:v>
                </c:pt>
                <c:pt idx="475">
                  <c:v>766.58642299954795</c:v>
                </c:pt>
                <c:pt idx="476">
                  <c:v>768.20028915323098</c:v>
                </c:pt>
                <c:pt idx="477">
                  <c:v>769.81415530691504</c:v>
                </c:pt>
                <c:pt idx="478">
                  <c:v>771.42802146059796</c:v>
                </c:pt>
                <c:pt idx="479">
                  <c:v>773.04188761428099</c:v>
                </c:pt>
                <c:pt idx="480">
                  <c:v>774.65575376796403</c:v>
                </c:pt>
                <c:pt idx="481">
                  <c:v>776.26961992164797</c:v>
                </c:pt>
                <c:pt idx="482">
                  <c:v>777.88348607533101</c:v>
                </c:pt>
                <c:pt idx="483">
                  <c:v>779.49735222901404</c:v>
                </c:pt>
                <c:pt idx="484">
                  <c:v>781.11121838269798</c:v>
                </c:pt>
                <c:pt idx="485">
                  <c:v>782.72508453638102</c:v>
                </c:pt>
                <c:pt idx="486">
                  <c:v>784.33895069006405</c:v>
                </c:pt>
                <c:pt idx="487">
                  <c:v>785.95281684374697</c:v>
                </c:pt>
                <c:pt idx="488">
                  <c:v>787.56668299743103</c:v>
                </c:pt>
                <c:pt idx="489">
                  <c:v>789.18054915111395</c:v>
                </c:pt>
                <c:pt idx="490">
                  <c:v>790.79441530479698</c:v>
                </c:pt>
                <c:pt idx="491">
                  <c:v>792.40828145848002</c:v>
                </c:pt>
                <c:pt idx="492">
                  <c:v>794.02214761216396</c:v>
                </c:pt>
                <c:pt idx="493">
                  <c:v>795.636013765847</c:v>
                </c:pt>
                <c:pt idx="494">
                  <c:v>797.24987991953003</c:v>
                </c:pt>
                <c:pt idx="495">
                  <c:v>798.86374607321295</c:v>
                </c:pt>
                <c:pt idx="496">
                  <c:v>800.47761222689701</c:v>
                </c:pt>
                <c:pt idx="497">
                  <c:v>802.09147838058004</c:v>
                </c:pt>
                <c:pt idx="498">
                  <c:v>803.70534453426296</c:v>
                </c:pt>
                <c:pt idx="499">
                  <c:v>805.319210687946</c:v>
                </c:pt>
                <c:pt idx="500">
                  <c:v>806.93307684163005</c:v>
                </c:pt>
                <c:pt idx="501">
                  <c:v>808.54694299531297</c:v>
                </c:pt>
                <c:pt idx="502">
                  <c:v>810.16080914899601</c:v>
                </c:pt>
                <c:pt idx="503">
                  <c:v>811.77467530267995</c:v>
                </c:pt>
                <c:pt idx="504">
                  <c:v>813.38854145636299</c:v>
                </c:pt>
                <c:pt idx="505">
                  <c:v>815.00240761004602</c:v>
                </c:pt>
                <c:pt idx="506">
                  <c:v>816.61627376372905</c:v>
                </c:pt>
                <c:pt idx="507">
                  <c:v>818.230139917413</c:v>
                </c:pt>
                <c:pt idx="508">
                  <c:v>819.84400607109603</c:v>
                </c:pt>
                <c:pt idx="509">
                  <c:v>821.45787222477895</c:v>
                </c:pt>
                <c:pt idx="510">
                  <c:v>823.07173837846199</c:v>
                </c:pt>
                <c:pt idx="511">
                  <c:v>824.68560453214502</c:v>
                </c:pt>
                <c:pt idx="512">
                  <c:v>826.29947068582896</c:v>
                </c:pt>
                <c:pt idx="513">
                  <c:v>827.913336839512</c:v>
                </c:pt>
                <c:pt idx="514">
                  <c:v>829.52720299319503</c:v>
                </c:pt>
                <c:pt idx="515">
                  <c:v>831.14106914687898</c:v>
                </c:pt>
                <c:pt idx="516">
                  <c:v>832.75493530056201</c:v>
                </c:pt>
                <c:pt idx="517">
                  <c:v>834.36880145424504</c:v>
                </c:pt>
                <c:pt idx="518">
                  <c:v>835.98266760792797</c:v>
                </c:pt>
                <c:pt idx="519">
                  <c:v>837.59653376161202</c:v>
                </c:pt>
                <c:pt idx="520">
                  <c:v>839.21039991529506</c:v>
                </c:pt>
                <c:pt idx="521">
                  <c:v>840.82426606897798</c:v>
                </c:pt>
                <c:pt idx="522">
                  <c:v>842.43813222266101</c:v>
                </c:pt>
                <c:pt idx="523">
                  <c:v>844.05199837634495</c:v>
                </c:pt>
                <c:pt idx="524">
                  <c:v>845.66586453002799</c:v>
                </c:pt>
                <c:pt idx="525">
                  <c:v>847.27973068371102</c:v>
                </c:pt>
                <c:pt idx="526">
                  <c:v>848.89359683739497</c:v>
                </c:pt>
                <c:pt idx="527">
                  <c:v>850.507462991078</c:v>
                </c:pt>
                <c:pt idx="528">
                  <c:v>852.12132914476103</c:v>
                </c:pt>
                <c:pt idx="529">
                  <c:v>853.73519529844395</c:v>
                </c:pt>
                <c:pt idx="530">
                  <c:v>855.34906145212801</c:v>
                </c:pt>
                <c:pt idx="531">
                  <c:v>856.96292760581105</c:v>
                </c:pt>
                <c:pt idx="532">
                  <c:v>858.57679375949397</c:v>
                </c:pt>
                <c:pt idx="533">
                  <c:v>860.190659913177</c:v>
                </c:pt>
                <c:pt idx="534">
                  <c:v>861.80452606686094</c:v>
                </c:pt>
                <c:pt idx="535">
                  <c:v>863.41839222054398</c:v>
                </c:pt>
                <c:pt idx="536">
                  <c:v>865.03225837422701</c:v>
                </c:pt>
                <c:pt idx="537">
                  <c:v>866.64612452791005</c:v>
                </c:pt>
                <c:pt idx="538">
                  <c:v>868.25999068159399</c:v>
                </c:pt>
                <c:pt idx="539">
                  <c:v>869.87385683527702</c:v>
                </c:pt>
                <c:pt idx="540">
                  <c:v>871.48772298895994</c:v>
                </c:pt>
                <c:pt idx="541">
                  <c:v>873.10158914264298</c:v>
                </c:pt>
                <c:pt idx="542">
                  <c:v>874.71545529632704</c:v>
                </c:pt>
                <c:pt idx="543">
                  <c:v>876.32932145000996</c:v>
                </c:pt>
                <c:pt idx="544">
                  <c:v>877.94318760369299</c:v>
                </c:pt>
                <c:pt idx="545">
                  <c:v>879.55705375737602</c:v>
                </c:pt>
                <c:pt idx="546">
                  <c:v>881.17091991105997</c:v>
                </c:pt>
                <c:pt idx="547">
                  <c:v>882.784786064743</c:v>
                </c:pt>
                <c:pt idx="548">
                  <c:v>884.39865221842604</c:v>
                </c:pt>
                <c:pt idx="549">
                  <c:v>886.01251837210998</c:v>
                </c:pt>
                <c:pt idx="550">
                  <c:v>887.62638452579301</c:v>
                </c:pt>
                <c:pt idx="551">
                  <c:v>889.24025067947605</c:v>
                </c:pt>
                <c:pt idx="552">
                  <c:v>890.85411683315897</c:v>
                </c:pt>
                <c:pt idx="553">
                  <c:v>892.46798298684303</c:v>
                </c:pt>
                <c:pt idx="554">
                  <c:v>894.08184914052595</c:v>
                </c:pt>
                <c:pt idx="555">
                  <c:v>895.69571529420898</c:v>
                </c:pt>
                <c:pt idx="556">
                  <c:v>897.30958144789201</c:v>
                </c:pt>
                <c:pt idx="557">
                  <c:v>898.92344760157596</c:v>
                </c:pt>
                <c:pt idx="558">
                  <c:v>900.53731375525899</c:v>
                </c:pt>
                <c:pt idx="559">
                  <c:v>902.15117990894203</c:v>
                </c:pt>
                <c:pt idx="560">
                  <c:v>903.76504606262495</c:v>
                </c:pt>
                <c:pt idx="561">
                  <c:v>905.378912216309</c:v>
                </c:pt>
                <c:pt idx="562">
                  <c:v>906.99277836999204</c:v>
                </c:pt>
                <c:pt idx="563">
                  <c:v>908.60664452367496</c:v>
                </c:pt>
                <c:pt idx="564">
                  <c:v>910.22051067735799</c:v>
                </c:pt>
                <c:pt idx="565">
                  <c:v>911.83437683104205</c:v>
                </c:pt>
                <c:pt idx="566">
                  <c:v>913.44824298472497</c:v>
                </c:pt>
                <c:pt idx="567">
                  <c:v>915.062109138408</c:v>
                </c:pt>
                <c:pt idx="568">
                  <c:v>916.67597529209104</c:v>
                </c:pt>
                <c:pt idx="569">
                  <c:v>918.28984144577498</c:v>
                </c:pt>
                <c:pt idx="570">
                  <c:v>919.90370759945802</c:v>
                </c:pt>
                <c:pt idx="571">
                  <c:v>921.51757375314105</c:v>
                </c:pt>
                <c:pt idx="572">
                  <c:v>923.13143990682397</c:v>
                </c:pt>
                <c:pt idx="573">
                  <c:v>924.74530606050803</c:v>
                </c:pt>
                <c:pt idx="574">
                  <c:v>926.35917221419095</c:v>
                </c:pt>
                <c:pt idx="575">
                  <c:v>927.97303836787398</c:v>
                </c:pt>
                <c:pt idx="576">
                  <c:v>929.58690452155804</c:v>
                </c:pt>
                <c:pt idx="577">
                  <c:v>931.20077067524096</c:v>
                </c:pt>
                <c:pt idx="578">
                  <c:v>932.81463682892399</c:v>
                </c:pt>
                <c:pt idx="579">
                  <c:v>934.42850298260703</c:v>
                </c:pt>
                <c:pt idx="580">
                  <c:v>936.04236913629097</c:v>
                </c:pt>
                <c:pt idx="581">
                  <c:v>937.65623528997401</c:v>
                </c:pt>
                <c:pt idx="582">
                  <c:v>939.27010144365704</c:v>
                </c:pt>
                <c:pt idx="583">
                  <c:v>940.88396759733996</c:v>
                </c:pt>
                <c:pt idx="584">
                  <c:v>942.49783375102402</c:v>
                </c:pt>
                <c:pt idx="585">
                  <c:v>944.11169990470705</c:v>
                </c:pt>
                <c:pt idx="586">
                  <c:v>945.72556605838997</c:v>
                </c:pt>
                <c:pt idx="587">
                  <c:v>947.33943221207301</c:v>
                </c:pt>
                <c:pt idx="588">
                  <c:v>948.95329836575695</c:v>
                </c:pt>
                <c:pt idx="589">
                  <c:v>950.56716451943998</c:v>
                </c:pt>
                <c:pt idx="590">
                  <c:v>952.18103067312302</c:v>
                </c:pt>
                <c:pt idx="591">
                  <c:v>953.79489682680605</c:v>
                </c:pt>
                <c:pt idx="592">
                  <c:v>955.40876298049</c:v>
                </c:pt>
                <c:pt idx="593">
                  <c:v>957.02262913417303</c:v>
                </c:pt>
                <c:pt idx="594">
                  <c:v>958.63649528785595</c:v>
                </c:pt>
                <c:pt idx="595">
                  <c:v>960.25036144153898</c:v>
                </c:pt>
                <c:pt idx="596">
                  <c:v>961.86422759522304</c:v>
                </c:pt>
                <c:pt idx="597">
                  <c:v>963.47809374890596</c:v>
                </c:pt>
                <c:pt idx="598">
                  <c:v>965.091959902589</c:v>
                </c:pt>
                <c:pt idx="599">
                  <c:v>966.70582605627305</c:v>
                </c:pt>
                <c:pt idx="600">
                  <c:v>968.31969220995597</c:v>
                </c:pt>
                <c:pt idx="601">
                  <c:v>969.93355836363901</c:v>
                </c:pt>
                <c:pt idx="602">
                  <c:v>971.54742451732204</c:v>
                </c:pt>
                <c:pt idx="603">
                  <c:v>973.16129067100599</c:v>
                </c:pt>
                <c:pt idx="604">
                  <c:v>974.77515682468902</c:v>
                </c:pt>
                <c:pt idx="605">
                  <c:v>976.38902297837205</c:v>
                </c:pt>
                <c:pt idx="606">
                  <c:v>978.00288913205497</c:v>
                </c:pt>
                <c:pt idx="607">
                  <c:v>979.61675528573903</c:v>
                </c:pt>
                <c:pt idx="608">
                  <c:v>981.23062143942195</c:v>
                </c:pt>
                <c:pt idx="609">
                  <c:v>982.84448759310499</c:v>
                </c:pt>
                <c:pt idx="610">
                  <c:v>984.45835374678802</c:v>
                </c:pt>
                <c:pt idx="611">
                  <c:v>986.07221990047196</c:v>
                </c:pt>
                <c:pt idx="612">
                  <c:v>987.686086054155</c:v>
                </c:pt>
                <c:pt idx="613">
                  <c:v>989.29995220783803</c:v>
                </c:pt>
                <c:pt idx="614">
                  <c:v>990.91381836152095</c:v>
                </c:pt>
                <c:pt idx="615">
                  <c:v>992.52768451520501</c:v>
                </c:pt>
                <c:pt idx="616">
                  <c:v>994.14155066888804</c:v>
                </c:pt>
                <c:pt idx="617">
                  <c:v>995.75541682257096</c:v>
                </c:pt>
                <c:pt idx="618">
                  <c:v>997.369282976254</c:v>
                </c:pt>
                <c:pt idx="619">
                  <c:v>998.98314912993806</c:v>
                </c:pt>
                <c:pt idx="620">
                  <c:v>1000.59701528362</c:v>
                </c:pt>
                <c:pt idx="621">
                  <c:v>1002.2108814373</c:v>
                </c:pt>
                <c:pt idx="622">
                  <c:v>1003.82474759098</c:v>
                </c:pt>
              </c:numCache>
            </c:numRef>
          </c:xVal>
          <c:yVal>
            <c:numRef>
              <c:f>surf2!$D$2:$D$624</c:f>
              <c:numCache>
                <c:formatCode>General</c:formatCode>
                <c:ptCount val="623"/>
                <c:pt idx="0">
                  <c:v>2365.8354454361101</c:v>
                </c:pt>
                <c:pt idx="1">
                  <c:v>2365.82687202845</c:v>
                </c:pt>
                <c:pt idx="2">
                  <c:v>2365.8212073297</c:v>
                </c:pt>
                <c:pt idx="3">
                  <c:v>2365.8090627842098</c:v>
                </c:pt>
                <c:pt idx="4">
                  <c:v>2365.8065167980999</c:v>
                </c:pt>
                <c:pt idx="5">
                  <c:v>2365.8184974247001</c:v>
                </c:pt>
                <c:pt idx="6">
                  <c:v>2365.8241462926999</c:v>
                </c:pt>
                <c:pt idx="7">
                  <c:v>2365.8141300310999</c:v>
                </c:pt>
                <c:pt idx="8">
                  <c:v>2365.8087239568099</c:v>
                </c:pt>
                <c:pt idx="9">
                  <c:v>2365.8080433288801</c:v>
                </c:pt>
                <c:pt idx="10">
                  <c:v>2365.8088568920598</c:v>
                </c:pt>
                <c:pt idx="11">
                  <c:v>2365.7955258235102</c:v>
                </c:pt>
                <c:pt idx="12">
                  <c:v>2365.7819254973201</c:v>
                </c:pt>
                <c:pt idx="13">
                  <c:v>2365.7762133126898</c:v>
                </c:pt>
                <c:pt idx="14">
                  <c:v>2365.7776485578902</c:v>
                </c:pt>
                <c:pt idx="15">
                  <c:v>2365.7760447143601</c:v>
                </c:pt>
                <c:pt idx="16">
                  <c:v>2365.7838929382801</c:v>
                </c:pt>
                <c:pt idx="17">
                  <c:v>2365.78611187365</c:v>
                </c:pt>
                <c:pt idx="18">
                  <c:v>2365.78247619891</c:v>
                </c:pt>
                <c:pt idx="19">
                  <c:v>2365.7876280263299</c:v>
                </c:pt>
                <c:pt idx="20">
                  <c:v>2365.7831448024499</c:v>
                </c:pt>
                <c:pt idx="21">
                  <c:v>2365.7719795889102</c:v>
                </c:pt>
                <c:pt idx="22">
                  <c:v>2365.7660767819798</c:v>
                </c:pt>
                <c:pt idx="23">
                  <c:v>2365.7719547738802</c:v>
                </c:pt>
                <c:pt idx="24">
                  <c:v>2365.7820131899398</c:v>
                </c:pt>
                <c:pt idx="25">
                  <c:v>2365.7948718574398</c:v>
                </c:pt>
                <c:pt idx="26">
                  <c:v>2365.8146176819801</c:v>
                </c:pt>
                <c:pt idx="27">
                  <c:v>2365.7921959955902</c:v>
                </c:pt>
                <c:pt idx="28">
                  <c:v>2365.7669688075398</c:v>
                </c:pt>
                <c:pt idx="29">
                  <c:v>2365.7540861747498</c:v>
                </c:pt>
                <c:pt idx="30">
                  <c:v>2365.7548511823802</c:v>
                </c:pt>
                <c:pt idx="31">
                  <c:v>2365.77034525212</c:v>
                </c:pt>
                <c:pt idx="32">
                  <c:v>2365.7908887795802</c:v>
                </c:pt>
                <c:pt idx="33">
                  <c:v>2365.7872560843398</c:v>
                </c:pt>
                <c:pt idx="34">
                  <c:v>2365.7635235869898</c:v>
                </c:pt>
                <c:pt idx="35">
                  <c:v>2365.7437169005402</c:v>
                </c:pt>
                <c:pt idx="36">
                  <c:v>2365.7460655826299</c:v>
                </c:pt>
                <c:pt idx="37">
                  <c:v>2365.7657262871799</c:v>
                </c:pt>
                <c:pt idx="38">
                  <c:v>2365.77860705078</c:v>
                </c:pt>
                <c:pt idx="39">
                  <c:v>2365.7573575591</c:v>
                </c:pt>
                <c:pt idx="40">
                  <c:v>2365.7476468257801</c:v>
                </c:pt>
                <c:pt idx="41">
                  <c:v>2365.7550590852602</c:v>
                </c:pt>
                <c:pt idx="42">
                  <c:v>2365.7664173058902</c:v>
                </c:pt>
                <c:pt idx="43">
                  <c:v>2365.7771712142699</c:v>
                </c:pt>
                <c:pt idx="44">
                  <c:v>2365.7926018839498</c:v>
                </c:pt>
                <c:pt idx="45">
                  <c:v>2365.8026052827299</c:v>
                </c:pt>
                <c:pt idx="46">
                  <c:v>2365.76875340178</c:v>
                </c:pt>
                <c:pt idx="47">
                  <c:v>2365.74782662696</c:v>
                </c:pt>
                <c:pt idx="48">
                  <c:v>2365.7343793115601</c:v>
                </c:pt>
                <c:pt idx="49">
                  <c:v>2365.7349123648601</c:v>
                </c:pt>
                <c:pt idx="50">
                  <c:v>2365.73411648003</c:v>
                </c:pt>
                <c:pt idx="51">
                  <c:v>2365.73575574913</c:v>
                </c:pt>
                <c:pt idx="52">
                  <c:v>2365.7320717146399</c:v>
                </c:pt>
                <c:pt idx="53">
                  <c:v>2365.7342170586599</c:v>
                </c:pt>
                <c:pt idx="54">
                  <c:v>2365.7423672457098</c:v>
                </c:pt>
                <c:pt idx="55">
                  <c:v>2365.72651390395</c:v>
                </c:pt>
                <c:pt idx="56">
                  <c:v>2365.7110560859501</c:v>
                </c:pt>
                <c:pt idx="57">
                  <c:v>2365.7267983970701</c:v>
                </c:pt>
                <c:pt idx="58">
                  <c:v>2365.74899269958</c:v>
                </c:pt>
                <c:pt idx="59">
                  <c:v>2365.7283829319099</c:v>
                </c:pt>
                <c:pt idx="60">
                  <c:v>2365.7114942951198</c:v>
                </c:pt>
                <c:pt idx="61">
                  <c:v>2365.7083495564998</c:v>
                </c:pt>
                <c:pt idx="62">
                  <c:v>2365.6987326022499</c:v>
                </c:pt>
                <c:pt idx="63">
                  <c:v>2365.6942966510001</c:v>
                </c:pt>
                <c:pt idx="64">
                  <c:v>2365.69777897214</c:v>
                </c:pt>
                <c:pt idx="65">
                  <c:v>2365.6950771576298</c:v>
                </c:pt>
                <c:pt idx="66">
                  <c:v>2365.6862214183998</c:v>
                </c:pt>
                <c:pt idx="67">
                  <c:v>2365.6876397916299</c:v>
                </c:pt>
                <c:pt idx="68">
                  <c:v>2365.6815784086102</c:v>
                </c:pt>
                <c:pt idx="69">
                  <c:v>2365.67724045257</c:v>
                </c:pt>
                <c:pt idx="70">
                  <c:v>2365.6789530368401</c:v>
                </c:pt>
                <c:pt idx="71">
                  <c:v>2365.6660960395202</c:v>
                </c:pt>
                <c:pt idx="72">
                  <c:v>2365.66736790294</c:v>
                </c:pt>
                <c:pt idx="73">
                  <c:v>2365.6620669930098</c:v>
                </c:pt>
                <c:pt idx="74">
                  <c:v>2365.6488593876602</c:v>
                </c:pt>
                <c:pt idx="75">
                  <c:v>2365.6445089948902</c:v>
                </c:pt>
                <c:pt idx="76">
                  <c:v>2365.6451281886202</c:v>
                </c:pt>
                <c:pt idx="77">
                  <c:v>2365.6515922030699</c:v>
                </c:pt>
                <c:pt idx="78">
                  <c:v>2365.65238626166</c:v>
                </c:pt>
                <c:pt idx="79">
                  <c:v>2365.6348477705501</c:v>
                </c:pt>
                <c:pt idx="80">
                  <c:v>2365.62829659928</c:v>
                </c:pt>
                <c:pt idx="81">
                  <c:v>2365.6457601576699</c:v>
                </c:pt>
                <c:pt idx="82">
                  <c:v>2365.6600495099701</c:v>
                </c:pt>
                <c:pt idx="83">
                  <c:v>2365.6783528573601</c:v>
                </c:pt>
                <c:pt idx="84">
                  <c:v>2365.66223908647</c:v>
                </c:pt>
                <c:pt idx="85">
                  <c:v>2365.6664849160502</c:v>
                </c:pt>
                <c:pt idx="86">
                  <c:v>2365.6993857392299</c:v>
                </c:pt>
                <c:pt idx="87">
                  <c:v>2365.6645444324899</c:v>
                </c:pt>
                <c:pt idx="88">
                  <c:v>2365.6463669178402</c:v>
                </c:pt>
                <c:pt idx="89">
                  <c:v>2365.6391904192401</c:v>
                </c:pt>
                <c:pt idx="90">
                  <c:v>2365.6344887380401</c:v>
                </c:pt>
                <c:pt idx="91">
                  <c:v>2365.6267560801998</c:v>
                </c:pt>
                <c:pt idx="92">
                  <c:v>2365.6295900363298</c:v>
                </c:pt>
                <c:pt idx="93">
                  <c:v>2365.6385840441199</c:v>
                </c:pt>
                <c:pt idx="94">
                  <c:v>2365.6433122762201</c:v>
                </c:pt>
                <c:pt idx="95">
                  <c:v>2365.6543415649098</c:v>
                </c:pt>
                <c:pt idx="96">
                  <c:v>2365.65301327719</c:v>
                </c:pt>
                <c:pt idx="97">
                  <c:v>2365.6577897147199</c:v>
                </c:pt>
                <c:pt idx="98">
                  <c:v>2365.657415742</c:v>
                </c:pt>
                <c:pt idx="99">
                  <c:v>2365.65053134751</c:v>
                </c:pt>
                <c:pt idx="100">
                  <c:v>2365.6275927479301</c:v>
                </c:pt>
                <c:pt idx="101">
                  <c:v>2365.6308154277799</c:v>
                </c:pt>
                <c:pt idx="102">
                  <c:v>2365.6622992129601</c:v>
                </c:pt>
                <c:pt idx="103">
                  <c:v>2365.6439099668301</c:v>
                </c:pt>
                <c:pt idx="104">
                  <c:v>2365.6551785064098</c:v>
                </c:pt>
                <c:pt idx="105">
                  <c:v>2365.6599721658599</c:v>
                </c:pt>
                <c:pt idx="106">
                  <c:v>2365.6239073134798</c:v>
                </c:pt>
                <c:pt idx="107">
                  <c:v>2365.6073620583102</c:v>
                </c:pt>
                <c:pt idx="108">
                  <c:v>2365.6247908888499</c:v>
                </c:pt>
                <c:pt idx="109">
                  <c:v>2365.63317106977</c:v>
                </c:pt>
                <c:pt idx="110">
                  <c:v>2365.6055605971901</c:v>
                </c:pt>
                <c:pt idx="111">
                  <c:v>2365.6122707732702</c:v>
                </c:pt>
                <c:pt idx="112">
                  <c:v>2365.6111625849499</c:v>
                </c:pt>
                <c:pt idx="113">
                  <c:v>2365.59318832278</c:v>
                </c:pt>
                <c:pt idx="114">
                  <c:v>2365.58148034536</c:v>
                </c:pt>
                <c:pt idx="115">
                  <c:v>2365.5818917215402</c:v>
                </c:pt>
                <c:pt idx="116">
                  <c:v>2365.58243936197</c:v>
                </c:pt>
                <c:pt idx="117">
                  <c:v>2365.5765864375899</c:v>
                </c:pt>
                <c:pt idx="118">
                  <c:v>2365.5772817360898</c:v>
                </c:pt>
                <c:pt idx="119">
                  <c:v>2365.5665348645998</c:v>
                </c:pt>
                <c:pt idx="120">
                  <c:v>2365.5787801463998</c:v>
                </c:pt>
                <c:pt idx="121">
                  <c:v>2365.5895122172801</c:v>
                </c:pt>
                <c:pt idx="122">
                  <c:v>2365.5680639770699</c:v>
                </c:pt>
                <c:pt idx="123">
                  <c:v>2365.5555121734201</c:v>
                </c:pt>
                <c:pt idx="124">
                  <c:v>2365.5790446808001</c:v>
                </c:pt>
                <c:pt idx="125">
                  <c:v>2365.5833031828502</c:v>
                </c:pt>
                <c:pt idx="126">
                  <c:v>2365.5432021391198</c:v>
                </c:pt>
                <c:pt idx="127">
                  <c:v>2365.5468733289299</c:v>
                </c:pt>
                <c:pt idx="128">
                  <c:v>2365.55899275099</c:v>
                </c:pt>
                <c:pt idx="129">
                  <c:v>2365.5514418191701</c:v>
                </c:pt>
                <c:pt idx="130">
                  <c:v>2365.5400333899902</c:v>
                </c:pt>
                <c:pt idx="131">
                  <c:v>2365.5544682078098</c:v>
                </c:pt>
                <c:pt idx="132">
                  <c:v>2365.5595256604702</c:v>
                </c:pt>
                <c:pt idx="133">
                  <c:v>2365.5508788606098</c:v>
                </c:pt>
                <c:pt idx="134">
                  <c:v>2365.5474110722898</c:v>
                </c:pt>
                <c:pt idx="135">
                  <c:v>2365.5326759227</c:v>
                </c:pt>
                <c:pt idx="136">
                  <c:v>2365.5374472355202</c:v>
                </c:pt>
                <c:pt idx="137">
                  <c:v>2365.5468989641499</c:v>
                </c:pt>
                <c:pt idx="138">
                  <c:v>2365.5300334078102</c:v>
                </c:pt>
                <c:pt idx="139">
                  <c:v>2365.52660020546</c:v>
                </c:pt>
                <c:pt idx="140">
                  <c:v>2365.5419719056699</c:v>
                </c:pt>
                <c:pt idx="141">
                  <c:v>2365.5425856742199</c:v>
                </c:pt>
                <c:pt idx="142">
                  <c:v>2365.5284138767001</c:v>
                </c:pt>
                <c:pt idx="143">
                  <c:v>2365.5306650458201</c:v>
                </c:pt>
                <c:pt idx="144">
                  <c:v>2365.5195853067498</c:v>
                </c:pt>
                <c:pt idx="145">
                  <c:v>2365.5140885830001</c:v>
                </c:pt>
                <c:pt idx="146">
                  <c:v>2365.5098037326102</c:v>
                </c:pt>
                <c:pt idx="147">
                  <c:v>2365.4956074495999</c:v>
                </c:pt>
                <c:pt idx="148">
                  <c:v>2365.4854549818501</c:v>
                </c:pt>
                <c:pt idx="149">
                  <c:v>2365.5014771081001</c:v>
                </c:pt>
                <c:pt idx="150">
                  <c:v>2365.5303864185898</c:v>
                </c:pt>
                <c:pt idx="151">
                  <c:v>2365.5098776344598</c:v>
                </c:pt>
                <c:pt idx="152">
                  <c:v>2365.5045020745702</c:v>
                </c:pt>
                <c:pt idx="153">
                  <c:v>2365.4978051323101</c:v>
                </c:pt>
                <c:pt idx="154">
                  <c:v>2365.4888666379502</c:v>
                </c:pt>
                <c:pt idx="155">
                  <c:v>2365.4914684661098</c:v>
                </c:pt>
                <c:pt idx="156">
                  <c:v>2365.4932690371702</c:v>
                </c:pt>
                <c:pt idx="157">
                  <c:v>2365.48849746427</c:v>
                </c:pt>
                <c:pt idx="158">
                  <c:v>2365.4835341508501</c:v>
                </c:pt>
                <c:pt idx="159">
                  <c:v>2365.4917762432501</c:v>
                </c:pt>
                <c:pt idx="160">
                  <c:v>2365.4795619282199</c:v>
                </c:pt>
                <c:pt idx="161">
                  <c:v>2365.4743946222102</c:v>
                </c:pt>
                <c:pt idx="162">
                  <c:v>2365.4807813653601</c:v>
                </c:pt>
                <c:pt idx="163">
                  <c:v>2365.4793031148101</c:v>
                </c:pt>
                <c:pt idx="164">
                  <c:v>2365.4703444924799</c:v>
                </c:pt>
                <c:pt idx="165">
                  <c:v>2365.4694633620902</c:v>
                </c:pt>
                <c:pt idx="166">
                  <c:v>2365.48208233575</c:v>
                </c:pt>
                <c:pt idx="167">
                  <c:v>2365.4691580888398</c:v>
                </c:pt>
                <c:pt idx="168">
                  <c:v>2365.4554150714798</c:v>
                </c:pt>
                <c:pt idx="169">
                  <c:v>2365.4474620865399</c:v>
                </c:pt>
                <c:pt idx="170">
                  <c:v>2365.4429682365299</c:v>
                </c:pt>
                <c:pt idx="171">
                  <c:v>2365.4473287863102</c:v>
                </c:pt>
                <c:pt idx="172">
                  <c:v>2365.45124631211</c:v>
                </c:pt>
                <c:pt idx="173">
                  <c:v>2365.45421281478</c:v>
                </c:pt>
                <c:pt idx="174">
                  <c:v>2365.4532270320701</c:v>
                </c:pt>
                <c:pt idx="175">
                  <c:v>2365.4679938908198</c:v>
                </c:pt>
                <c:pt idx="176">
                  <c:v>2365.45145246026</c:v>
                </c:pt>
                <c:pt idx="177">
                  <c:v>2365.4300898255401</c:v>
                </c:pt>
                <c:pt idx="178">
                  <c:v>2365.4245443392401</c:v>
                </c:pt>
                <c:pt idx="179">
                  <c:v>2365.4257090782198</c:v>
                </c:pt>
                <c:pt idx="180">
                  <c:v>2365.4213684484898</c:v>
                </c:pt>
                <c:pt idx="181">
                  <c:v>2365.4056227566698</c:v>
                </c:pt>
                <c:pt idx="182">
                  <c:v>2365.3995509902602</c:v>
                </c:pt>
                <c:pt idx="183">
                  <c:v>2365.41797026006</c:v>
                </c:pt>
                <c:pt idx="184">
                  <c:v>2365.4291954819801</c:v>
                </c:pt>
                <c:pt idx="185">
                  <c:v>2365.4142387912302</c:v>
                </c:pt>
                <c:pt idx="186">
                  <c:v>2365.3942952632301</c:v>
                </c:pt>
                <c:pt idx="187">
                  <c:v>2365.3963652733601</c:v>
                </c:pt>
                <c:pt idx="188">
                  <c:v>2365.4186547312202</c:v>
                </c:pt>
                <c:pt idx="189">
                  <c:v>2365.42199582903</c:v>
                </c:pt>
                <c:pt idx="190">
                  <c:v>2365.41246431535</c:v>
                </c:pt>
                <c:pt idx="191">
                  <c:v>2365.43410292202</c:v>
                </c:pt>
                <c:pt idx="192">
                  <c:v>2365.4295505621199</c:v>
                </c:pt>
                <c:pt idx="193">
                  <c:v>2365.4264486861198</c:v>
                </c:pt>
                <c:pt idx="194">
                  <c:v>2365.4267959110898</c:v>
                </c:pt>
                <c:pt idx="195">
                  <c:v>2365.3997749896898</c:v>
                </c:pt>
                <c:pt idx="196">
                  <c:v>2365.38855527441</c:v>
                </c:pt>
                <c:pt idx="197">
                  <c:v>2365.3857396543099</c:v>
                </c:pt>
                <c:pt idx="198">
                  <c:v>2365.38426415199</c:v>
                </c:pt>
                <c:pt idx="199">
                  <c:v>2365.3849367928701</c:v>
                </c:pt>
                <c:pt idx="200">
                  <c:v>2365.4052081321702</c:v>
                </c:pt>
                <c:pt idx="201">
                  <c:v>2365.4121805467698</c:v>
                </c:pt>
                <c:pt idx="202">
                  <c:v>2365.3979725507702</c:v>
                </c:pt>
                <c:pt idx="203">
                  <c:v>2365.3947420786899</c:v>
                </c:pt>
                <c:pt idx="204">
                  <c:v>2365.3881870925202</c:v>
                </c:pt>
                <c:pt idx="205">
                  <c:v>2365.3742852619498</c:v>
                </c:pt>
                <c:pt idx="206">
                  <c:v>2365.3571036476101</c:v>
                </c:pt>
                <c:pt idx="207">
                  <c:v>2365.3528677306699</c:v>
                </c:pt>
                <c:pt idx="208">
                  <c:v>2365.3403975647202</c:v>
                </c:pt>
                <c:pt idx="209">
                  <c:v>2365.3385229946998</c:v>
                </c:pt>
                <c:pt idx="210">
                  <c:v>2365.3430113171398</c:v>
                </c:pt>
                <c:pt idx="211">
                  <c:v>2365.3448301466501</c:v>
                </c:pt>
                <c:pt idx="212">
                  <c:v>2365.3597928507802</c:v>
                </c:pt>
                <c:pt idx="213">
                  <c:v>2365.3673781317002</c:v>
                </c:pt>
                <c:pt idx="214">
                  <c:v>2365.3696413617199</c:v>
                </c:pt>
                <c:pt idx="215">
                  <c:v>2365.3370852159901</c:v>
                </c:pt>
                <c:pt idx="216">
                  <c:v>2365.3060285993502</c:v>
                </c:pt>
                <c:pt idx="217">
                  <c:v>2365.28341547848</c:v>
                </c:pt>
                <c:pt idx="218">
                  <c:v>2365.2767062948001</c:v>
                </c:pt>
                <c:pt idx="219">
                  <c:v>2365.29088484365</c:v>
                </c:pt>
                <c:pt idx="220">
                  <c:v>2365.3191215861302</c:v>
                </c:pt>
                <c:pt idx="221">
                  <c:v>2365.3318186022302</c:v>
                </c:pt>
                <c:pt idx="222">
                  <c:v>2365.3064928027202</c:v>
                </c:pt>
                <c:pt idx="223">
                  <c:v>2365.2976801038699</c:v>
                </c:pt>
                <c:pt idx="224">
                  <c:v>2365.2871763928601</c:v>
                </c:pt>
                <c:pt idx="225">
                  <c:v>2365.28570301642</c:v>
                </c:pt>
                <c:pt idx="226">
                  <c:v>2365.2947483596499</c:v>
                </c:pt>
                <c:pt idx="227">
                  <c:v>2365.2866118727902</c:v>
                </c:pt>
                <c:pt idx="228">
                  <c:v>2365.28102305315</c:v>
                </c:pt>
                <c:pt idx="229">
                  <c:v>2365.27004806271</c:v>
                </c:pt>
                <c:pt idx="230">
                  <c:v>2365.2728512584799</c:v>
                </c:pt>
                <c:pt idx="231">
                  <c:v>2365.2685643888099</c:v>
                </c:pt>
                <c:pt idx="232">
                  <c:v>2365.2722292388798</c:v>
                </c:pt>
                <c:pt idx="233">
                  <c:v>2365.2733904694701</c:v>
                </c:pt>
                <c:pt idx="234">
                  <c:v>2365.2835047621402</c:v>
                </c:pt>
                <c:pt idx="235">
                  <c:v>2365.3067844594698</c:v>
                </c:pt>
                <c:pt idx="236">
                  <c:v>2365.2941623095799</c:v>
                </c:pt>
                <c:pt idx="237">
                  <c:v>2365.2796750320199</c:v>
                </c:pt>
                <c:pt idx="238">
                  <c:v>2365.2815451585002</c:v>
                </c:pt>
                <c:pt idx="239">
                  <c:v>2365.2875619525798</c:v>
                </c:pt>
                <c:pt idx="240">
                  <c:v>2365.2804674932499</c:v>
                </c:pt>
                <c:pt idx="241">
                  <c:v>2365.2842306856401</c:v>
                </c:pt>
                <c:pt idx="242">
                  <c:v>2365.2980388542501</c:v>
                </c:pt>
                <c:pt idx="243">
                  <c:v>2365.2897039265699</c:v>
                </c:pt>
                <c:pt idx="244">
                  <c:v>2365.2764064480202</c:v>
                </c:pt>
                <c:pt idx="245">
                  <c:v>2365.2585602285399</c:v>
                </c:pt>
                <c:pt idx="246">
                  <c:v>2365.2672827199199</c:v>
                </c:pt>
                <c:pt idx="247">
                  <c:v>2365.28085862026</c:v>
                </c:pt>
                <c:pt idx="248">
                  <c:v>2365.28828514216</c:v>
                </c:pt>
                <c:pt idx="249">
                  <c:v>2365.2844271429699</c:v>
                </c:pt>
                <c:pt idx="250">
                  <c:v>2365.2821157877502</c:v>
                </c:pt>
                <c:pt idx="251">
                  <c:v>2365.2862765024402</c:v>
                </c:pt>
                <c:pt idx="252">
                  <c:v>2365.2944176718502</c:v>
                </c:pt>
                <c:pt idx="253">
                  <c:v>2365.2964930142098</c:v>
                </c:pt>
                <c:pt idx="254">
                  <c:v>2365.2978432084301</c:v>
                </c:pt>
                <c:pt idx="255">
                  <c:v>2365.3187541274801</c:v>
                </c:pt>
                <c:pt idx="256">
                  <c:v>2365.2967313102399</c:v>
                </c:pt>
                <c:pt idx="257">
                  <c:v>2365.2678183050398</c:v>
                </c:pt>
                <c:pt idx="258">
                  <c:v>2365.25444582306</c:v>
                </c:pt>
                <c:pt idx="259">
                  <c:v>2365.2594057880601</c:v>
                </c:pt>
                <c:pt idx="260">
                  <c:v>2365.2768338012002</c:v>
                </c:pt>
                <c:pt idx="261">
                  <c:v>2365.2922583250502</c:v>
                </c:pt>
                <c:pt idx="262">
                  <c:v>2365.2904569996999</c:v>
                </c:pt>
                <c:pt idx="263">
                  <c:v>2365.27997275403</c:v>
                </c:pt>
                <c:pt idx="264">
                  <c:v>2365.2806427382802</c:v>
                </c:pt>
                <c:pt idx="265">
                  <c:v>2365.2700751525799</c:v>
                </c:pt>
                <c:pt idx="266">
                  <c:v>2365.2557410538002</c:v>
                </c:pt>
                <c:pt idx="267">
                  <c:v>2365.25462685394</c:v>
                </c:pt>
                <c:pt idx="268">
                  <c:v>2365.2516390995502</c:v>
                </c:pt>
                <c:pt idx="269">
                  <c:v>2365.2469130151599</c:v>
                </c:pt>
                <c:pt idx="270">
                  <c:v>2365.2467902436601</c:v>
                </c:pt>
                <c:pt idx="271">
                  <c:v>2365.2489854308701</c:v>
                </c:pt>
                <c:pt idx="272">
                  <c:v>2365.2442796964101</c:v>
                </c:pt>
                <c:pt idx="273">
                  <c:v>2365.2441869864701</c:v>
                </c:pt>
                <c:pt idx="274">
                  <c:v>2365.24362285293</c:v>
                </c:pt>
                <c:pt idx="275">
                  <c:v>2365.2354102710701</c:v>
                </c:pt>
                <c:pt idx="276">
                  <c:v>2365.24214594048</c:v>
                </c:pt>
                <c:pt idx="277">
                  <c:v>2365.2322500250698</c:v>
                </c:pt>
                <c:pt idx="278">
                  <c:v>2365.2169117257199</c:v>
                </c:pt>
                <c:pt idx="279">
                  <c:v>2365.2133963067499</c:v>
                </c:pt>
                <c:pt idx="280">
                  <c:v>2365.2246788813</c:v>
                </c:pt>
                <c:pt idx="281">
                  <c:v>2365.2282668991402</c:v>
                </c:pt>
                <c:pt idx="282">
                  <c:v>2365.2210471057201</c:v>
                </c:pt>
                <c:pt idx="283">
                  <c:v>2365.2149109440202</c:v>
                </c:pt>
                <c:pt idx="284">
                  <c:v>2365.2126417228301</c:v>
                </c:pt>
                <c:pt idx="285">
                  <c:v>2365.21103380758</c:v>
                </c:pt>
                <c:pt idx="286">
                  <c:v>2365.2086156671298</c:v>
                </c:pt>
                <c:pt idx="287">
                  <c:v>2365.2132824995801</c:v>
                </c:pt>
                <c:pt idx="288">
                  <c:v>2365.2202512246199</c:v>
                </c:pt>
                <c:pt idx="289">
                  <c:v>2365.2092530099098</c:v>
                </c:pt>
                <c:pt idx="290">
                  <c:v>2365.1905728217198</c:v>
                </c:pt>
                <c:pt idx="291">
                  <c:v>2365.1923649445898</c:v>
                </c:pt>
                <c:pt idx="292">
                  <c:v>2365.2068262131402</c:v>
                </c:pt>
                <c:pt idx="293">
                  <c:v>2365.2145744719301</c:v>
                </c:pt>
                <c:pt idx="294">
                  <c:v>2365.2042211110802</c:v>
                </c:pt>
                <c:pt idx="295">
                  <c:v>2365.1858902537501</c:v>
                </c:pt>
                <c:pt idx="296">
                  <c:v>2365.1791821053198</c:v>
                </c:pt>
                <c:pt idx="297">
                  <c:v>2365.1757650612999</c:v>
                </c:pt>
                <c:pt idx="298">
                  <c:v>2365.1698049706101</c:v>
                </c:pt>
                <c:pt idx="299">
                  <c:v>2365.16414126687</c:v>
                </c:pt>
                <c:pt idx="300">
                  <c:v>2365.16348604725</c:v>
                </c:pt>
                <c:pt idx="301">
                  <c:v>2365.1535874031802</c:v>
                </c:pt>
                <c:pt idx="302">
                  <c:v>2365.1573719717999</c:v>
                </c:pt>
                <c:pt idx="303">
                  <c:v>2365.1757289780198</c:v>
                </c:pt>
                <c:pt idx="304">
                  <c:v>2365.1714911743002</c:v>
                </c:pt>
                <c:pt idx="305">
                  <c:v>2365.1813507882798</c:v>
                </c:pt>
                <c:pt idx="306">
                  <c:v>2365.19890360203</c:v>
                </c:pt>
                <c:pt idx="307">
                  <c:v>2365.1778739978399</c:v>
                </c:pt>
                <c:pt idx="308">
                  <c:v>2365.1619388649501</c:v>
                </c:pt>
                <c:pt idx="309">
                  <c:v>2365.1469038365399</c:v>
                </c:pt>
                <c:pt idx="310">
                  <c:v>2365.1398743961199</c:v>
                </c:pt>
                <c:pt idx="311">
                  <c:v>2365.1459998877599</c:v>
                </c:pt>
                <c:pt idx="312">
                  <c:v>2365.1682014802</c:v>
                </c:pt>
                <c:pt idx="313">
                  <c:v>2365.1703369044099</c:v>
                </c:pt>
                <c:pt idx="314">
                  <c:v>2365.1638368840299</c:v>
                </c:pt>
                <c:pt idx="315">
                  <c:v>2365.1694027167</c:v>
                </c:pt>
                <c:pt idx="316">
                  <c:v>2365.1584761988502</c:v>
                </c:pt>
                <c:pt idx="317">
                  <c:v>2365.1533133099001</c:v>
                </c:pt>
                <c:pt idx="318">
                  <c:v>2365.1463902044002</c:v>
                </c:pt>
                <c:pt idx="319">
                  <c:v>2365.1388872436</c:v>
                </c:pt>
                <c:pt idx="320">
                  <c:v>2365.1418294402401</c:v>
                </c:pt>
                <c:pt idx="321">
                  <c:v>2365.1417051871199</c:v>
                </c:pt>
                <c:pt idx="322">
                  <c:v>2365.1317000499398</c:v>
                </c:pt>
                <c:pt idx="323">
                  <c:v>2365.1257122329998</c:v>
                </c:pt>
                <c:pt idx="324">
                  <c:v>2365.1144958797399</c:v>
                </c:pt>
                <c:pt idx="325">
                  <c:v>2365.1183731986198</c:v>
                </c:pt>
                <c:pt idx="326">
                  <c:v>2365.1290170479701</c:v>
                </c:pt>
                <c:pt idx="327">
                  <c:v>2365.1280401794802</c:v>
                </c:pt>
                <c:pt idx="328">
                  <c:v>2365.1275709792599</c:v>
                </c:pt>
                <c:pt idx="329">
                  <c:v>2365.1149113019701</c:v>
                </c:pt>
                <c:pt idx="330">
                  <c:v>2365.1024302339902</c:v>
                </c:pt>
                <c:pt idx="331">
                  <c:v>2365.1010419174399</c:v>
                </c:pt>
                <c:pt idx="332">
                  <c:v>2365.1035325158</c:v>
                </c:pt>
                <c:pt idx="333">
                  <c:v>2365.1113708801299</c:v>
                </c:pt>
                <c:pt idx="334">
                  <c:v>2365.1199342024402</c:v>
                </c:pt>
                <c:pt idx="335">
                  <c:v>2365.1252988062702</c:v>
                </c:pt>
                <c:pt idx="336">
                  <c:v>2365.1222611343201</c:v>
                </c:pt>
                <c:pt idx="337">
                  <c:v>2365.1153897858799</c:v>
                </c:pt>
                <c:pt idx="338">
                  <c:v>2365.1055431193699</c:v>
                </c:pt>
                <c:pt idx="339">
                  <c:v>2365.0860483849201</c:v>
                </c:pt>
                <c:pt idx="340">
                  <c:v>2365.0734579997102</c:v>
                </c:pt>
                <c:pt idx="341">
                  <c:v>2365.0816413488401</c:v>
                </c:pt>
                <c:pt idx="342">
                  <c:v>2365.0834872026799</c:v>
                </c:pt>
                <c:pt idx="343">
                  <c:v>2365.06981649613</c:v>
                </c:pt>
                <c:pt idx="344">
                  <c:v>2365.0618852880202</c:v>
                </c:pt>
                <c:pt idx="345">
                  <c:v>2365.0755355575602</c:v>
                </c:pt>
                <c:pt idx="346">
                  <c:v>2365.0890267537202</c:v>
                </c:pt>
                <c:pt idx="347">
                  <c:v>2365.09514594231</c:v>
                </c:pt>
                <c:pt idx="348">
                  <c:v>2365.0887715696599</c:v>
                </c:pt>
                <c:pt idx="349">
                  <c:v>2365.0972846936102</c:v>
                </c:pt>
                <c:pt idx="350">
                  <c:v>2365.0878758305098</c:v>
                </c:pt>
                <c:pt idx="351">
                  <c:v>2365.06825348439</c:v>
                </c:pt>
                <c:pt idx="352">
                  <c:v>2365.0597150367098</c:v>
                </c:pt>
                <c:pt idx="353">
                  <c:v>2365.0571330652801</c:v>
                </c:pt>
                <c:pt idx="354">
                  <c:v>2365.0586084482102</c:v>
                </c:pt>
                <c:pt idx="355">
                  <c:v>2365.0626188905298</c:v>
                </c:pt>
                <c:pt idx="356">
                  <c:v>2365.0585934977698</c:v>
                </c:pt>
                <c:pt idx="357">
                  <c:v>2365.0564266163701</c:v>
                </c:pt>
                <c:pt idx="358">
                  <c:v>2365.0646269382701</c:v>
                </c:pt>
                <c:pt idx="359">
                  <c:v>2365.0673729843002</c:v>
                </c:pt>
                <c:pt idx="360">
                  <c:v>2365.0598514287599</c:v>
                </c:pt>
                <c:pt idx="361">
                  <c:v>2365.0540978491399</c:v>
                </c:pt>
                <c:pt idx="362">
                  <c:v>2365.05833340561</c:v>
                </c:pt>
                <c:pt idx="363">
                  <c:v>2365.0646174732501</c:v>
                </c:pt>
                <c:pt idx="364">
                  <c:v>2365.07316218501</c:v>
                </c:pt>
                <c:pt idx="365">
                  <c:v>2365.0723244774999</c:v>
                </c:pt>
                <c:pt idx="366">
                  <c:v>2365.0579726452602</c:v>
                </c:pt>
                <c:pt idx="367">
                  <c:v>2365.0626575402398</c:v>
                </c:pt>
                <c:pt idx="368">
                  <c:v>2365.06343666782</c:v>
                </c:pt>
                <c:pt idx="369">
                  <c:v>2365.0637066583499</c:v>
                </c:pt>
                <c:pt idx="370">
                  <c:v>2365.0596029764001</c:v>
                </c:pt>
                <c:pt idx="371">
                  <c:v>2365.0612693785101</c:v>
                </c:pt>
                <c:pt idx="372">
                  <c:v>2365.0547972254599</c:v>
                </c:pt>
                <c:pt idx="373">
                  <c:v>2365.0359763666702</c:v>
                </c:pt>
                <c:pt idx="374">
                  <c:v>2365.0235197274801</c:v>
                </c:pt>
                <c:pt idx="375">
                  <c:v>2365.0325651003</c:v>
                </c:pt>
                <c:pt idx="376">
                  <c:v>2365.04900274176</c:v>
                </c:pt>
                <c:pt idx="377">
                  <c:v>2365.0520492819701</c:v>
                </c:pt>
                <c:pt idx="378">
                  <c:v>2365.0407523579602</c:v>
                </c:pt>
                <c:pt idx="379">
                  <c:v>2365.0269513121498</c:v>
                </c:pt>
                <c:pt idx="380">
                  <c:v>2365.0203098295301</c:v>
                </c:pt>
                <c:pt idx="381">
                  <c:v>2365.0187520762202</c:v>
                </c:pt>
                <c:pt idx="382">
                  <c:v>2365.0032315430099</c:v>
                </c:pt>
                <c:pt idx="383">
                  <c:v>2364.9841685742599</c:v>
                </c:pt>
                <c:pt idx="384">
                  <c:v>2365.0003175403499</c:v>
                </c:pt>
                <c:pt idx="385">
                  <c:v>2365.01230682611</c:v>
                </c:pt>
                <c:pt idx="386">
                  <c:v>2364.9962399404299</c:v>
                </c:pt>
                <c:pt idx="387">
                  <c:v>2364.9939949251702</c:v>
                </c:pt>
                <c:pt idx="388">
                  <c:v>2364.9975177833398</c:v>
                </c:pt>
                <c:pt idx="389">
                  <c:v>2364.9961475024202</c:v>
                </c:pt>
                <c:pt idx="390">
                  <c:v>2364.9887494284999</c:v>
                </c:pt>
                <c:pt idx="391">
                  <c:v>2364.98286170542</c:v>
                </c:pt>
                <c:pt idx="392">
                  <c:v>2364.97484587699</c:v>
                </c:pt>
                <c:pt idx="393">
                  <c:v>2364.9742362811398</c:v>
                </c:pt>
                <c:pt idx="394">
                  <c:v>2364.9814070676698</c:v>
                </c:pt>
                <c:pt idx="395">
                  <c:v>2364.9690329063601</c:v>
                </c:pt>
                <c:pt idx="396">
                  <c:v>2364.9573905367101</c:v>
                </c:pt>
                <c:pt idx="397">
                  <c:v>2364.9604382051798</c:v>
                </c:pt>
                <c:pt idx="398">
                  <c:v>2364.97344378756</c:v>
                </c:pt>
                <c:pt idx="399">
                  <c:v>2364.9722077317601</c:v>
                </c:pt>
                <c:pt idx="400">
                  <c:v>2364.96656484802</c:v>
                </c:pt>
                <c:pt idx="401">
                  <c:v>2364.9579586240002</c:v>
                </c:pt>
                <c:pt idx="402">
                  <c:v>2364.9505622521601</c:v>
                </c:pt>
                <c:pt idx="403">
                  <c:v>2364.9569604078902</c:v>
                </c:pt>
                <c:pt idx="404">
                  <c:v>2364.9536040276498</c:v>
                </c:pt>
                <c:pt idx="405">
                  <c:v>2364.9430173279202</c:v>
                </c:pt>
                <c:pt idx="406">
                  <c:v>2364.9370853427999</c:v>
                </c:pt>
                <c:pt idx="407">
                  <c:v>2364.94072437972</c:v>
                </c:pt>
                <c:pt idx="408">
                  <c:v>2364.9302498819402</c:v>
                </c:pt>
                <c:pt idx="409">
                  <c:v>2364.92028783567</c:v>
                </c:pt>
                <c:pt idx="410">
                  <c:v>2364.9235226720202</c:v>
                </c:pt>
                <c:pt idx="411">
                  <c:v>2364.9334358343999</c:v>
                </c:pt>
                <c:pt idx="412">
                  <c:v>2364.9347924639601</c:v>
                </c:pt>
                <c:pt idx="413">
                  <c:v>2364.9242080143899</c:v>
                </c:pt>
                <c:pt idx="414">
                  <c:v>2364.9289716329299</c:v>
                </c:pt>
                <c:pt idx="415">
                  <c:v>2364.9306212197298</c:v>
                </c:pt>
                <c:pt idx="416">
                  <c:v>2364.9390071863099</c:v>
                </c:pt>
                <c:pt idx="417">
                  <c:v>2364.9461397529699</c:v>
                </c:pt>
                <c:pt idx="418">
                  <c:v>2364.93703703035</c:v>
                </c:pt>
                <c:pt idx="419">
                  <c:v>2364.9272022027899</c:v>
                </c:pt>
                <c:pt idx="420">
                  <c:v>2364.9105882456502</c:v>
                </c:pt>
                <c:pt idx="421">
                  <c:v>2364.90028250459</c:v>
                </c:pt>
                <c:pt idx="422">
                  <c:v>2364.9000374027401</c:v>
                </c:pt>
                <c:pt idx="423">
                  <c:v>2364.9079695892101</c:v>
                </c:pt>
                <c:pt idx="424">
                  <c:v>2364.9099391187001</c:v>
                </c:pt>
                <c:pt idx="425">
                  <c:v>2364.90654823862</c:v>
                </c:pt>
                <c:pt idx="426">
                  <c:v>2364.9034459367399</c:v>
                </c:pt>
                <c:pt idx="427">
                  <c:v>2364.9152646011198</c:v>
                </c:pt>
                <c:pt idx="428">
                  <c:v>2364.9111185598199</c:v>
                </c:pt>
                <c:pt idx="429">
                  <c:v>2364.9177803296802</c:v>
                </c:pt>
                <c:pt idx="430">
                  <c:v>2364.93055392212</c:v>
                </c:pt>
                <c:pt idx="431">
                  <c:v>2364.8955067930901</c:v>
                </c:pt>
                <c:pt idx="432">
                  <c:v>2364.87201185611</c:v>
                </c:pt>
                <c:pt idx="433">
                  <c:v>2364.8776715144099</c:v>
                </c:pt>
                <c:pt idx="434">
                  <c:v>2364.8863979109301</c:v>
                </c:pt>
                <c:pt idx="435">
                  <c:v>2364.8853497107598</c:v>
                </c:pt>
                <c:pt idx="436">
                  <c:v>2364.8801944719198</c:v>
                </c:pt>
                <c:pt idx="437">
                  <c:v>2364.8742885492902</c:v>
                </c:pt>
                <c:pt idx="438">
                  <c:v>2364.88654959422</c:v>
                </c:pt>
                <c:pt idx="439">
                  <c:v>2364.8946585354101</c:v>
                </c:pt>
                <c:pt idx="440">
                  <c:v>2364.8920417907598</c:v>
                </c:pt>
                <c:pt idx="441">
                  <c:v>2364.8771825989802</c:v>
                </c:pt>
                <c:pt idx="442">
                  <c:v>2364.8652768596398</c:v>
                </c:pt>
                <c:pt idx="443">
                  <c:v>2364.8654563773698</c:v>
                </c:pt>
                <c:pt idx="444">
                  <c:v>2364.8702082076402</c:v>
                </c:pt>
                <c:pt idx="445">
                  <c:v>2364.8732271834201</c:v>
                </c:pt>
                <c:pt idx="446">
                  <c:v>2364.8691645236299</c:v>
                </c:pt>
                <c:pt idx="447">
                  <c:v>2364.8660227671298</c:v>
                </c:pt>
                <c:pt idx="448">
                  <c:v>2364.8672689407999</c:v>
                </c:pt>
                <c:pt idx="449">
                  <c:v>2364.8760321616501</c:v>
                </c:pt>
                <c:pt idx="450">
                  <c:v>2364.8933651806701</c:v>
                </c:pt>
                <c:pt idx="451">
                  <c:v>2364.86222837074</c:v>
                </c:pt>
                <c:pt idx="452">
                  <c:v>2364.8297195905802</c:v>
                </c:pt>
                <c:pt idx="453">
                  <c:v>2364.8317796623401</c:v>
                </c:pt>
                <c:pt idx="454">
                  <c:v>2364.8545219417902</c:v>
                </c:pt>
                <c:pt idx="455">
                  <c:v>2364.85222074903</c:v>
                </c:pt>
                <c:pt idx="456">
                  <c:v>2364.8444046965301</c:v>
                </c:pt>
                <c:pt idx="457">
                  <c:v>2364.8464677239599</c:v>
                </c:pt>
                <c:pt idx="458">
                  <c:v>2364.82881649716</c:v>
                </c:pt>
                <c:pt idx="459">
                  <c:v>2364.82545668695</c:v>
                </c:pt>
                <c:pt idx="460">
                  <c:v>2364.8504534630101</c:v>
                </c:pt>
                <c:pt idx="461">
                  <c:v>2364.8738865753999</c:v>
                </c:pt>
                <c:pt idx="462">
                  <c:v>2364.84632751247</c:v>
                </c:pt>
                <c:pt idx="463">
                  <c:v>2364.82235095336</c:v>
                </c:pt>
                <c:pt idx="464">
                  <c:v>2364.8135098479102</c:v>
                </c:pt>
                <c:pt idx="465">
                  <c:v>2364.8198932862401</c:v>
                </c:pt>
                <c:pt idx="466">
                  <c:v>2364.8400178322299</c:v>
                </c:pt>
                <c:pt idx="467">
                  <c:v>2364.8396924219901</c:v>
                </c:pt>
                <c:pt idx="468">
                  <c:v>2364.8126583153598</c:v>
                </c:pt>
                <c:pt idx="469">
                  <c:v>2364.81141708928</c:v>
                </c:pt>
                <c:pt idx="470">
                  <c:v>2364.83104430301</c:v>
                </c:pt>
                <c:pt idx="471">
                  <c:v>2364.81806471357</c:v>
                </c:pt>
                <c:pt idx="472">
                  <c:v>2364.8022163506998</c:v>
                </c:pt>
                <c:pt idx="473">
                  <c:v>2364.79516073574</c:v>
                </c:pt>
                <c:pt idx="474">
                  <c:v>2364.7932036110001</c:v>
                </c:pt>
                <c:pt idx="475">
                  <c:v>2364.78666652832</c:v>
                </c:pt>
                <c:pt idx="476">
                  <c:v>2364.7849129043502</c:v>
                </c:pt>
                <c:pt idx="477">
                  <c:v>2364.7940774210601</c:v>
                </c:pt>
                <c:pt idx="478">
                  <c:v>2364.78599873554</c:v>
                </c:pt>
                <c:pt idx="479">
                  <c:v>2364.7915098120602</c:v>
                </c:pt>
                <c:pt idx="480">
                  <c:v>2364.7856623071898</c:v>
                </c:pt>
                <c:pt idx="481">
                  <c:v>2364.7721927380899</c:v>
                </c:pt>
                <c:pt idx="482">
                  <c:v>2364.7783627991998</c:v>
                </c:pt>
                <c:pt idx="483">
                  <c:v>2364.79741113315</c:v>
                </c:pt>
                <c:pt idx="484">
                  <c:v>2364.79766424746</c:v>
                </c:pt>
                <c:pt idx="485">
                  <c:v>2364.77101781891</c:v>
                </c:pt>
                <c:pt idx="486">
                  <c:v>2364.7741117542701</c:v>
                </c:pt>
                <c:pt idx="487">
                  <c:v>2364.7748028578098</c:v>
                </c:pt>
                <c:pt idx="488">
                  <c:v>2364.74600167682</c:v>
                </c:pt>
                <c:pt idx="489">
                  <c:v>2364.7359512437602</c:v>
                </c:pt>
                <c:pt idx="490">
                  <c:v>2364.7408351041699</c:v>
                </c:pt>
                <c:pt idx="491">
                  <c:v>2364.7398899073701</c:v>
                </c:pt>
                <c:pt idx="492">
                  <c:v>2364.7415725498299</c:v>
                </c:pt>
                <c:pt idx="493">
                  <c:v>2364.7525941517802</c:v>
                </c:pt>
                <c:pt idx="494">
                  <c:v>2364.76612765862</c:v>
                </c:pt>
                <c:pt idx="495">
                  <c:v>2364.76093268061</c:v>
                </c:pt>
                <c:pt idx="496">
                  <c:v>2364.7426731056198</c:v>
                </c:pt>
                <c:pt idx="497">
                  <c:v>2364.7412260354299</c:v>
                </c:pt>
                <c:pt idx="498">
                  <c:v>2364.7416805817702</c:v>
                </c:pt>
                <c:pt idx="499">
                  <c:v>2364.7453199394399</c:v>
                </c:pt>
                <c:pt idx="500">
                  <c:v>2364.7497699332498</c:v>
                </c:pt>
                <c:pt idx="501">
                  <c:v>2364.74729700431</c:v>
                </c:pt>
                <c:pt idx="502">
                  <c:v>2364.73960203364</c:v>
                </c:pt>
                <c:pt idx="503">
                  <c:v>2364.7568092736901</c:v>
                </c:pt>
                <c:pt idx="504">
                  <c:v>2364.7789846832602</c:v>
                </c:pt>
                <c:pt idx="505">
                  <c:v>2364.7441660304498</c:v>
                </c:pt>
                <c:pt idx="506">
                  <c:v>2364.7357109551899</c:v>
                </c:pt>
                <c:pt idx="507">
                  <c:v>2364.73810711243</c:v>
                </c:pt>
                <c:pt idx="508">
                  <c:v>2364.7266022579602</c:v>
                </c:pt>
                <c:pt idx="509">
                  <c:v>2364.7195048752601</c:v>
                </c:pt>
                <c:pt idx="510">
                  <c:v>2364.7333658822599</c:v>
                </c:pt>
                <c:pt idx="511">
                  <c:v>2364.7275951259298</c:v>
                </c:pt>
                <c:pt idx="512">
                  <c:v>2364.7188222661498</c:v>
                </c:pt>
                <c:pt idx="513">
                  <c:v>2364.72770176732</c:v>
                </c:pt>
                <c:pt idx="514">
                  <c:v>2364.7025093462398</c:v>
                </c:pt>
                <c:pt idx="515">
                  <c:v>2364.6818338396802</c:v>
                </c:pt>
                <c:pt idx="516">
                  <c:v>2364.7068065467402</c:v>
                </c:pt>
                <c:pt idx="517">
                  <c:v>2364.7418536730102</c:v>
                </c:pt>
                <c:pt idx="518">
                  <c:v>2364.7147312064099</c:v>
                </c:pt>
                <c:pt idx="519">
                  <c:v>2364.70367477741</c:v>
                </c:pt>
                <c:pt idx="520">
                  <c:v>2364.7010445194001</c:v>
                </c:pt>
                <c:pt idx="521">
                  <c:v>2364.6917127236402</c:v>
                </c:pt>
                <c:pt idx="522">
                  <c:v>2364.6934814308102</c:v>
                </c:pt>
                <c:pt idx="523">
                  <c:v>2364.7001908208899</c:v>
                </c:pt>
                <c:pt idx="524">
                  <c:v>2364.7079227690501</c:v>
                </c:pt>
                <c:pt idx="525">
                  <c:v>2364.6846499313501</c:v>
                </c:pt>
                <c:pt idx="526">
                  <c:v>2364.6796942195001</c:v>
                </c:pt>
                <c:pt idx="527">
                  <c:v>2364.69613615971</c:v>
                </c:pt>
                <c:pt idx="528">
                  <c:v>2364.6931619288698</c:v>
                </c:pt>
                <c:pt idx="529">
                  <c:v>2364.6724036791202</c:v>
                </c:pt>
                <c:pt idx="530">
                  <c:v>2364.66189820509</c:v>
                </c:pt>
                <c:pt idx="531">
                  <c:v>2364.6636372729499</c:v>
                </c:pt>
                <c:pt idx="532">
                  <c:v>2364.6629907152901</c:v>
                </c:pt>
                <c:pt idx="533">
                  <c:v>2364.6678482111001</c:v>
                </c:pt>
                <c:pt idx="534">
                  <c:v>2364.6664073667698</c:v>
                </c:pt>
                <c:pt idx="535">
                  <c:v>2364.6611795082799</c:v>
                </c:pt>
                <c:pt idx="536">
                  <c:v>2364.6580166080998</c:v>
                </c:pt>
                <c:pt idx="537">
                  <c:v>2364.6613113861999</c:v>
                </c:pt>
                <c:pt idx="538">
                  <c:v>2364.64850992432</c:v>
                </c:pt>
                <c:pt idx="539">
                  <c:v>2364.63887158546</c:v>
                </c:pt>
                <c:pt idx="540">
                  <c:v>2364.63393290981</c:v>
                </c:pt>
                <c:pt idx="541">
                  <c:v>2364.62265873042</c:v>
                </c:pt>
                <c:pt idx="542">
                  <c:v>2364.61697555814</c:v>
                </c:pt>
                <c:pt idx="543">
                  <c:v>2364.6198707400499</c:v>
                </c:pt>
                <c:pt idx="544">
                  <c:v>2364.6348464767898</c:v>
                </c:pt>
                <c:pt idx="545">
                  <c:v>2364.6209881181298</c:v>
                </c:pt>
                <c:pt idx="546">
                  <c:v>2364.6299294701198</c:v>
                </c:pt>
                <c:pt idx="547">
                  <c:v>2364.6445834575402</c:v>
                </c:pt>
                <c:pt idx="548">
                  <c:v>2364.6250918392302</c:v>
                </c:pt>
                <c:pt idx="549">
                  <c:v>2364.61683890734</c:v>
                </c:pt>
                <c:pt idx="550">
                  <c:v>2364.6189099510202</c:v>
                </c:pt>
                <c:pt idx="551">
                  <c:v>2364.6201996695299</c:v>
                </c:pt>
                <c:pt idx="552">
                  <c:v>2364.60985680352</c:v>
                </c:pt>
                <c:pt idx="553">
                  <c:v>2364.6069062061501</c:v>
                </c:pt>
                <c:pt idx="554">
                  <c:v>2364.6171004676498</c:v>
                </c:pt>
                <c:pt idx="555">
                  <c:v>2364.6204504914499</c:v>
                </c:pt>
                <c:pt idx="556">
                  <c:v>2364.6099203764402</c:v>
                </c:pt>
                <c:pt idx="557">
                  <c:v>2364.61774293695</c:v>
                </c:pt>
                <c:pt idx="558">
                  <c:v>2364.6032181300002</c:v>
                </c:pt>
                <c:pt idx="559">
                  <c:v>2364.5968187040198</c:v>
                </c:pt>
                <c:pt idx="560">
                  <c:v>2364.6047179992802</c:v>
                </c:pt>
                <c:pt idx="561">
                  <c:v>2364.5933199999399</c:v>
                </c:pt>
                <c:pt idx="562">
                  <c:v>2364.58325168294</c:v>
                </c:pt>
                <c:pt idx="563">
                  <c:v>2364.5835946265101</c:v>
                </c:pt>
                <c:pt idx="564">
                  <c:v>2364.5919107087102</c:v>
                </c:pt>
                <c:pt idx="565">
                  <c:v>2364.57515406114</c:v>
                </c:pt>
                <c:pt idx="566">
                  <c:v>2364.5672645423701</c:v>
                </c:pt>
                <c:pt idx="567">
                  <c:v>2364.5649695147099</c:v>
                </c:pt>
                <c:pt idx="568">
                  <c:v>2364.5469456026399</c:v>
                </c:pt>
                <c:pt idx="569">
                  <c:v>2364.5443922946602</c:v>
                </c:pt>
                <c:pt idx="570">
                  <c:v>2364.5560051878201</c:v>
                </c:pt>
                <c:pt idx="571">
                  <c:v>2364.5647360523299</c:v>
                </c:pt>
                <c:pt idx="572">
                  <c:v>2364.5511261045399</c:v>
                </c:pt>
                <c:pt idx="573">
                  <c:v>2364.5460859549098</c:v>
                </c:pt>
                <c:pt idx="574">
                  <c:v>2364.5415464043999</c:v>
                </c:pt>
                <c:pt idx="575">
                  <c:v>2364.5380116996198</c:v>
                </c:pt>
                <c:pt idx="576">
                  <c:v>2364.5354010870801</c:v>
                </c:pt>
                <c:pt idx="577">
                  <c:v>2364.5335736978</c:v>
                </c:pt>
                <c:pt idx="578">
                  <c:v>2364.52680744177</c:v>
                </c:pt>
                <c:pt idx="579">
                  <c:v>2364.5194961638199</c:v>
                </c:pt>
                <c:pt idx="580">
                  <c:v>2364.5197128043701</c:v>
                </c:pt>
                <c:pt idx="581">
                  <c:v>2364.5154557026799</c:v>
                </c:pt>
                <c:pt idx="582">
                  <c:v>2364.5218607604802</c:v>
                </c:pt>
                <c:pt idx="583">
                  <c:v>2364.5146088982501</c:v>
                </c:pt>
                <c:pt idx="584">
                  <c:v>2364.4957526107801</c:v>
                </c:pt>
                <c:pt idx="585">
                  <c:v>2364.4844279906101</c:v>
                </c:pt>
                <c:pt idx="586">
                  <c:v>2364.50023349604</c:v>
                </c:pt>
                <c:pt idx="587">
                  <c:v>2364.5248897176598</c:v>
                </c:pt>
                <c:pt idx="588">
                  <c:v>2364.5117451516699</c:v>
                </c:pt>
                <c:pt idx="589">
                  <c:v>2364.50661396132</c:v>
                </c:pt>
                <c:pt idx="590">
                  <c:v>2364.4962169162</c:v>
                </c:pt>
                <c:pt idx="591">
                  <c:v>2364.4884546611602</c:v>
                </c:pt>
                <c:pt idx="592">
                  <c:v>2364.4777318193501</c:v>
                </c:pt>
                <c:pt idx="593">
                  <c:v>2364.4698928508601</c:v>
                </c:pt>
                <c:pt idx="594">
                  <c:v>2364.4717478816601</c:v>
                </c:pt>
                <c:pt idx="595">
                  <c:v>2364.4741764977798</c:v>
                </c:pt>
                <c:pt idx="596">
                  <c:v>2364.4697875883899</c:v>
                </c:pt>
                <c:pt idx="597">
                  <c:v>2364.4737280598001</c:v>
                </c:pt>
                <c:pt idx="598">
                  <c:v>2364.4799538326201</c:v>
                </c:pt>
                <c:pt idx="599">
                  <c:v>2364.4930843054199</c:v>
                </c:pt>
                <c:pt idx="600">
                  <c:v>2364.51648545235</c:v>
                </c:pt>
                <c:pt idx="601">
                  <c:v>2364.5001546926101</c:v>
                </c:pt>
                <c:pt idx="602">
                  <c:v>2364.49300166993</c:v>
                </c:pt>
                <c:pt idx="603">
                  <c:v>2364.4883103194202</c:v>
                </c:pt>
                <c:pt idx="604">
                  <c:v>2364.47876308168</c:v>
                </c:pt>
                <c:pt idx="605">
                  <c:v>2364.46968248131</c:v>
                </c:pt>
                <c:pt idx="606">
                  <c:v>2364.4784331065398</c:v>
                </c:pt>
                <c:pt idx="607">
                  <c:v>2364.4937287037901</c:v>
                </c:pt>
                <c:pt idx="608">
                  <c:v>2364.4792043872699</c:v>
                </c:pt>
                <c:pt idx="609">
                  <c:v>2364.4800533727898</c:v>
                </c:pt>
                <c:pt idx="610">
                  <c:v>2364.4831547861099</c:v>
                </c:pt>
                <c:pt idx="611">
                  <c:v>2364.4775646958901</c:v>
                </c:pt>
                <c:pt idx="612">
                  <c:v>2364.4661002110001</c:v>
                </c:pt>
                <c:pt idx="613">
                  <c:v>2364.4676695615599</c:v>
                </c:pt>
                <c:pt idx="614">
                  <c:v>2364.4681439185701</c:v>
                </c:pt>
                <c:pt idx="615">
                  <c:v>2364.4500605929002</c:v>
                </c:pt>
                <c:pt idx="616">
                  <c:v>2364.43647814009</c:v>
                </c:pt>
                <c:pt idx="617">
                  <c:v>2364.4517736195398</c:v>
                </c:pt>
                <c:pt idx="618">
                  <c:v>2364.4684327404002</c:v>
                </c:pt>
                <c:pt idx="619">
                  <c:v>2364.4532158366101</c:v>
                </c:pt>
                <c:pt idx="620">
                  <c:v>2364.4432323973501</c:v>
                </c:pt>
                <c:pt idx="621">
                  <c:v>2364.4439260724398</c:v>
                </c:pt>
                <c:pt idx="622">
                  <c:v>2364.45388893379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9C6-4605-9B6D-06272ADABA1A}"/>
            </c:ext>
          </c:extLst>
        </c:ser>
        <c:ser>
          <c:idx val="2"/>
          <c:order val="2"/>
          <c:tx>
            <c:strRef>
              <c:f>surf2!$F$1</c:f>
              <c:strCache>
                <c:ptCount val="1"/>
                <c:pt idx="0">
                  <c:v>2022</c:v>
                </c:pt>
              </c:strCache>
            </c:strRef>
          </c:tx>
          <c:spPr>
            <a:ln w="19050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xVal>
            <c:numRef>
              <c:f>surf2!$E$2:$E$639</c:f>
              <c:numCache>
                <c:formatCode>General</c:formatCode>
                <c:ptCount val="638"/>
                <c:pt idx="0">
                  <c:v>0</c:v>
                </c:pt>
                <c:pt idx="1">
                  <c:v>1.5703905756645899</c:v>
                </c:pt>
                <c:pt idx="2">
                  <c:v>3.1407811513291901</c:v>
                </c:pt>
                <c:pt idx="3">
                  <c:v>4.7111717269937898</c:v>
                </c:pt>
                <c:pt idx="4">
                  <c:v>6.2815623026583802</c:v>
                </c:pt>
                <c:pt idx="5">
                  <c:v>7.8519528783229804</c:v>
                </c:pt>
                <c:pt idx="6">
                  <c:v>9.4223434539875797</c:v>
                </c:pt>
                <c:pt idx="7">
                  <c:v>10.9927340296521</c:v>
                </c:pt>
                <c:pt idx="8">
                  <c:v>12.5631246053167</c:v>
                </c:pt>
                <c:pt idx="9">
                  <c:v>14.1335151809813</c:v>
                </c:pt>
                <c:pt idx="10">
                  <c:v>15.7039057566459</c:v>
                </c:pt>
                <c:pt idx="11">
                  <c:v>17.274296332310499</c:v>
                </c:pt>
                <c:pt idx="12">
                  <c:v>18.844686907975099</c:v>
                </c:pt>
                <c:pt idx="13">
                  <c:v>20.415077483639699</c:v>
                </c:pt>
                <c:pt idx="14">
                  <c:v>21.985468059304299</c:v>
                </c:pt>
                <c:pt idx="15">
                  <c:v>23.555858634968899</c:v>
                </c:pt>
                <c:pt idx="16">
                  <c:v>25.1262492106335</c:v>
                </c:pt>
                <c:pt idx="17">
                  <c:v>26.6966397862981</c:v>
                </c:pt>
                <c:pt idx="18">
                  <c:v>28.2670303619627</c:v>
                </c:pt>
                <c:pt idx="19">
                  <c:v>29.8374209376273</c:v>
                </c:pt>
                <c:pt idx="20">
                  <c:v>31.4078115132919</c:v>
                </c:pt>
                <c:pt idx="21">
                  <c:v>32.9782020889565</c:v>
                </c:pt>
                <c:pt idx="22">
                  <c:v>34.548592664621097</c:v>
                </c:pt>
                <c:pt idx="23">
                  <c:v>36.118983240285701</c:v>
                </c:pt>
                <c:pt idx="24">
                  <c:v>37.689373815950297</c:v>
                </c:pt>
                <c:pt idx="25">
                  <c:v>39.259764391614901</c:v>
                </c:pt>
                <c:pt idx="26">
                  <c:v>40.830154967279498</c:v>
                </c:pt>
                <c:pt idx="27">
                  <c:v>42.400545542944101</c:v>
                </c:pt>
                <c:pt idx="28">
                  <c:v>43.970936118608698</c:v>
                </c:pt>
                <c:pt idx="29">
                  <c:v>45.541326694273302</c:v>
                </c:pt>
                <c:pt idx="30">
                  <c:v>47.111717269937898</c:v>
                </c:pt>
                <c:pt idx="31">
                  <c:v>48.682107845602502</c:v>
                </c:pt>
                <c:pt idx="32">
                  <c:v>50.252498421267099</c:v>
                </c:pt>
                <c:pt idx="33">
                  <c:v>51.822888996931603</c:v>
                </c:pt>
                <c:pt idx="34">
                  <c:v>53.3932795725962</c:v>
                </c:pt>
                <c:pt idx="35">
                  <c:v>54.963670148260803</c:v>
                </c:pt>
                <c:pt idx="36">
                  <c:v>56.5340607239254</c:v>
                </c:pt>
                <c:pt idx="37">
                  <c:v>58.104451299590004</c:v>
                </c:pt>
                <c:pt idx="38">
                  <c:v>59.6748418752546</c:v>
                </c:pt>
                <c:pt idx="39">
                  <c:v>61.245232450919197</c:v>
                </c:pt>
                <c:pt idx="40">
                  <c:v>62.8156230265838</c:v>
                </c:pt>
                <c:pt idx="41">
                  <c:v>64.386013602248397</c:v>
                </c:pt>
                <c:pt idx="42">
                  <c:v>65.956404177913001</c:v>
                </c:pt>
                <c:pt idx="43">
                  <c:v>67.526794753577605</c:v>
                </c:pt>
                <c:pt idx="44">
                  <c:v>69.097185329242194</c:v>
                </c:pt>
                <c:pt idx="45">
                  <c:v>70.667575904906798</c:v>
                </c:pt>
                <c:pt idx="46">
                  <c:v>72.237966480571401</c:v>
                </c:pt>
                <c:pt idx="47">
                  <c:v>73.808357056236005</c:v>
                </c:pt>
                <c:pt idx="48">
                  <c:v>75.378747631900595</c:v>
                </c:pt>
                <c:pt idx="49">
                  <c:v>76.949138207565198</c:v>
                </c:pt>
                <c:pt idx="50">
                  <c:v>78.519528783229802</c:v>
                </c:pt>
                <c:pt idx="51">
                  <c:v>80.089919358894406</c:v>
                </c:pt>
                <c:pt idx="52">
                  <c:v>81.660309934558995</c:v>
                </c:pt>
                <c:pt idx="53">
                  <c:v>83.230700510223599</c:v>
                </c:pt>
                <c:pt idx="54">
                  <c:v>84.801091085888203</c:v>
                </c:pt>
                <c:pt idx="55">
                  <c:v>86.371481661552806</c:v>
                </c:pt>
                <c:pt idx="56">
                  <c:v>87.941872237217396</c:v>
                </c:pt>
                <c:pt idx="57">
                  <c:v>89.512262812882</c:v>
                </c:pt>
                <c:pt idx="58">
                  <c:v>91.082653388546603</c:v>
                </c:pt>
                <c:pt idx="59">
                  <c:v>92.653043964211193</c:v>
                </c:pt>
                <c:pt idx="60">
                  <c:v>94.223434539875797</c:v>
                </c:pt>
                <c:pt idx="61">
                  <c:v>95.7938251155404</c:v>
                </c:pt>
                <c:pt idx="62">
                  <c:v>97.364215691205004</c:v>
                </c:pt>
                <c:pt idx="63">
                  <c:v>98.934606266869594</c:v>
                </c:pt>
                <c:pt idx="64">
                  <c:v>100.504996842534</c:v>
                </c:pt>
                <c:pt idx="65">
                  <c:v>102.07538741819801</c:v>
                </c:pt>
                <c:pt idx="66">
                  <c:v>103.64577799386301</c:v>
                </c:pt>
                <c:pt idx="67">
                  <c:v>105.216168569527</c:v>
                </c:pt>
                <c:pt idx="68">
                  <c:v>106.786559145192</c:v>
                </c:pt>
                <c:pt idx="69">
                  <c:v>108.356949720857</c:v>
                </c:pt>
                <c:pt idx="70">
                  <c:v>109.927340296521</c:v>
                </c:pt>
                <c:pt idx="71">
                  <c:v>111.497730872186</c:v>
                </c:pt>
                <c:pt idx="72">
                  <c:v>113.06812144785</c:v>
                </c:pt>
                <c:pt idx="73">
                  <c:v>114.63851202351501</c:v>
                </c:pt>
                <c:pt idx="74">
                  <c:v>116.20890259918001</c:v>
                </c:pt>
                <c:pt idx="75">
                  <c:v>117.779293174844</c:v>
                </c:pt>
                <c:pt idx="76">
                  <c:v>119.349683750509</c:v>
                </c:pt>
                <c:pt idx="77">
                  <c:v>120.92007432617299</c:v>
                </c:pt>
                <c:pt idx="78">
                  <c:v>122.490464901838</c:v>
                </c:pt>
                <c:pt idx="79">
                  <c:v>124.060855477503</c:v>
                </c:pt>
                <c:pt idx="80">
                  <c:v>125.631246053167</c:v>
                </c:pt>
                <c:pt idx="81">
                  <c:v>127.20163662883201</c:v>
                </c:pt>
                <c:pt idx="82">
                  <c:v>128.772027204496</c:v>
                </c:pt>
                <c:pt idx="83">
                  <c:v>130.34241778016099</c:v>
                </c:pt>
                <c:pt idx="84">
                  <c:v>131.912808355826</c:v>
                </c:pt>
                <c:pt idx="85">
                  <c:v>133.48319893148999</c:v>
                </c:pt>
                <c:pt idx="86">
                  <c:v>135.05358950715501</c:v>
                </c:pt>
                <c:pt idx="87">
                  <c:v>136.623980082819</c:v>
                </c:pt>
                <c:pt idx="88">
                  <c:v>138.19437065848399</c:v>
                </c:pt>
                <c:pt idx="89">
                  <c:v>139.76476123414901</c:v>
                </c:pt>
                <c:pt idx="90">
                  <c:v>141.335151809813</c:v>
                </c:pt>
                <c:pt idx="91">
                  <c:v>142.90554238547799</c:v>
                </c:pt>
                <c:pt idx="92">
                  <c:v>144.47593296114201</c:v>
                </c:pt>
                <c:pt idx="93">
                  <c:v>146.04632353680699</c:v>
                </c:pt>
                <c:pt idx="94">
                  <c:v>147.61671411247201</c:v>
                </c:pt>
                <c:pt idx="95">
                  <c:v>149.187104688136</c:v>
                </c:pt>
                <c:pt idx="96">
                  <c:v>150.75749526380099</c:v>
                </c:pt>
                <c:pt idx="97">
                  <c:v>152.32788583946501</c:v>
                </c:pt>
                <c:pt idx="98">
                  <c:v>153.89827641513</c:v>
                </c:pt>
                <c:pt idx="99">
                  <c:v>155.46866699079499</c:v>
                </c:pt>
                <c:pt idx="100">
                  <c:v>157.03905756645901</c:v>
                </c:pt>
                <c:pt idx="101">
                  <c:v>158.60944814212399</c:v>
                </c:pt>
                <c:pt idx="102">
                  <c:v>160.17983871778799</c:v>
                </c:pt>
                <c:pt idx="103">
                  <c:v>161.750229293453</c:v>
                </c:pt>
                <c:pt idx="104">
                  <c:v>163.32061986911799</c:v>
                </c:pt>
                <c:pt idx="105">
                  <c:v>164.89101044478201</c:v>
                </c:pt>
                <c:pt idx="106">
                  <c:v>166.461401020447</c:v>
                </c:pt>
                <c:pt idx="107">
                  <c:v>168.03179159611099</c:v>
                </c:pt>
                <c:pt idx="108">
                  <c:v>169.60218217177601</c:v>
                </c:pt>
                <c:pt idx="109">
                  <c:v>171.172572747441</c:v>
                </c:pt>
                <c:pt idx="110">
                  <c:v>172.74296332310499</c:v>
                </c:pt>
                <c:pt idx="111">
                  <c:v>174.31335389877</c:v>
                </c:pt>
                <c:pt idx="112">
                  <c:v>175.883744474434</c:v>
                </c:pt>
                <c:pt idx="113">
                  <c:v>177.45413505009901</c:v>
                </c:pt>
                <c:pt idx="114">
                  <c:v>179.024525625764</c:v>
                </c:pt>
                <c:pt idx="115">
                  <c:v>180.59491620142799</c:v>
                </c:pt>
                <c:pt idx="116">
                  <c:v>182.16530677709301</c:v>
                </c:pt>
                <c:pt idx="117">
                  <c:v>183.735697352757</c:v>
                </c:pt>
                <c:pt idx="118">
                  <c:v>185.30608792842199</c:v>
                </c:pt>
                <c:pt idx="119">
                  <c:v>186.876478504087</c:v>
                </c:pt>
                <c:pt idx="120">
                  <c:v>188.446869079751</c:v>
                </c:pt>
                <c:pt idx="121">
                  <c:v>190.01725965541601</c:v>
                </c:pt>
                <c:pt idx="122">
                  <c:v>191.58765023108</c:v>
                </c:pt>
                <c:pt idx="123">
                  <c:v>193.15804080674499</c:v>
                </c:pt>
                <c:pt idx="124">
                  <c:v>194.72843138241001</c:v>
                </c:pt>
                <c:pt idx="125">
                  <c:v>196.298821958074</c:v>
                </c:pt>
                <c:pt idx="126">
                  <c:v>197.86921253373899</c:v>
                </c:pt>
                <c:pt idx="127">
                  <c:v>199.43960310940301</c:v>
                </c:pt>
                <c:pt idx="128">
                  <c:v>201.009993685068</c:v>
                </c:pt>
                <c:pt idx="129">
                  <c:v>202.58038426073199</c:v>
                </c:pt>
                <c:pt idx="130">
                  <c:v>204.15077483639701</c:v>
                </c:pt>
                <c:pt idx="131">
                  <c:v>205.72116541206199</c:v>
                </c:pt>
                <c:pt idx="132">
                  <c:v>207.29155598772601</c:v>
                </c:pt>
                <c:pt idx="133">
                  <c:v>208.861946563391</c:v>
                </c:pt>
                <c:pt idx="134">
                  <c:v>210.43233713905499</c:v>
                </c:pt>
                <c:pt idx="135">
                  <c:v>212.00272771472001</c:v>
                </c:pt>
                <c:pt idx="136">
                  <c:v>213.573118290385</c:v>
                </c:pt>
                <c:pt idx="137">
                  <c:v>215.14350886604899</c:v>
                </c:pt>
                <c:pt idx="138">
                  <c:v>216.71389944171401</c:v>
                </c:pt>
                <c:pt idx="139">
                  <c:v>218.284290017378</c:v>
                </c:pt>
                <c:pt idx="140">
                  <c:v>219.85468059304301</c:v>
                </c:pt>
                <c:pt idx="141">
                  <c:v>221.425071168708</c:v>
                </c:pt>
                <c:pt idx="142">
                  <c:v>222.99546174437199</c:v>
                </c:pt>
                <c:pt idx="143">
                  <c:v>224.56585232003701</c:v>
                </c:pt>
                <c:pt idx="144">
                  <c:v>226.136242895701</c:v>
                </c:pt>
                <c:pt idx="145">
                  <c:v>227.70663347136599</c:v>
                </c:pt>
                <c:pt idx="146">
                  <c:v>229.27702404703101</c:v>
                </c:pt>
                <c:pt idx="147">
                  <c:v>230.847414622695</c:v>
                </c:pt>
                <c:pt idx="148">
                  <c:v>232.41780519836001</c:v>
                </c:pt>
                <c:pt idx="149">
                  <c:v>233.98819577402401</c:v>
                </c:pt>
                <c:pt idx="150">
                  <c:v>235.55858634968899</c:v>
                </c:pt>
                <c:pt idx="151">
                  <c:v>237.12897692535401</c:v>
                </c:pt>
                <c:pt idx="152">
                  <c:v>238.699367501018</c:v>
                </c:pt>
                <c:pt idx="153">
                  <c:v>240.26975807668299</c:v>
                </c:pt>
                <c:pt idx="154">
                  <c:v>241.84014865234701</c:v>
                </c:pt>
                <c:pt idx="155">
                  <c:v>243.410539228012</c:v>
                </c:pt>
                <c:pt idx="156">
                  <c:v>244.98092980367699</c:v>
                </c:pt>
                <c:pt idx="157">
                  <c:v>246.55132037934101</c:v>
                </c:pt>
                <c:pt idx="158">
                  <c:v>248.12171095500599</c:v>
                </c:pt>
                <c:pt idx="159">
                  <c:v>249.69210153066999</c:v>
                </c:pt>
                <c:pt idx="160">
                  <c:v>251.262492106335</c:v>
                </c:pt>
                <c:pt idx="161">
                  <c:v>252.83288268199999</c:v>
                </c:pt>
                <c:pt idx="162">
                  <c:v>254.40327325766401</c:v>
                </c:pt>
                <c:pt idx="163">
                  <c:v>255.973663833329</c:v>
                </c:pt>
                <c:pt idx="164">
                  <c:v>257.54405440899302</c:v>
                </c:pt>
                <c:pt idx="165">
                  <c:v>259.11444498465801</c:v>
                </c:pt>
                <c:pt idx="166">
                  <c:v>260.68483556032299</c:v>
                </c:pt>
                <c:pt idx="167">
                  <c:v>262.25522613598702</c:v>
                </c:pt>
                <c:pt idx="168">
                  <c:v>263.825616711652</c:v>
                </c:pt>
                <c:pt idx="169">
                  <c:v>265.39600728731602</c:v>
                </c:pt>
                <c:pt idx="170">
                  <c:v>266.96639786298101</c:v>
                </c:pt>
                <c:pt idx="171">
                  <c:v>268.536788438646</c:v>
                </c:pt>
                <c:pt idx="172">
                  <c:v>270.10717901431002</c:v>
                </c:pt>
                <c:pt idx="173">
                  <c:v>271.67756958997501</c:v>
                </c:pt>
                <c:pt idx="174">
                  <c:v>273.24796016563897</c:v>
                </c:pt>
                <c:pt idx="175">
                  <c:v>274.81835074130402</c:v>
                </c:pt>
                <c:pt idx="176">
                  <c:v>276.388741316969</c:v>
                </c:pt>
                <c:pt idx="177">
                  <c:v>277.95913189263302</c:v>
                </c:pt>
                <c:pt idx="178">
                  <c:v>279.52952246829801</c:v>
                </c:pt>
                <c:pt idx="179">
                  <c:v>281.09991304396198</c:v>
                </c:pt>
                <c:pt idx="180">
                  <c:v>282.67030361962702</c:v>
                </c:pt>
                <c:pt idx="181">
                  <c:v>284.24069419529201</c:v>
                </c:pt>
                <c:pt idx="182">
                  <c:v>285.81108477095597</c:v>
                </c:pt>
                <c:pt idx="183">
                  <c:v>287.38147534662102</c:v>
                </c:pt>
                <c:pt idx="184">
                  <c:v>288.95186592228498</c:v>
                </c:pt>
                <c:pt idx="185">
                  <c:v>290.52225649795002</c:v>
                </c:pt>
                <c:pt idx="186">
                  <c:v>292.09264707361501</c:v>
                </c:pt>
                <c:pt idx="187">
                  <c:v>293.66303764927898</c:v>
                </c:pt>
                <c:pt idx="188">
                  <c:v>295.23342822494402</c:v>
                </c:pt>
                <c:pt idx="189">
                  <c:v>296.80381880060798</c:v>
                </c:pt>
                <c:pt idx="190">
                  <c:v>298.37420937627297</c:v>
                </c:pt>
                <c:pt idx="191">
                  <c:v>299.94459995193802</c:v>
                </c:pt>
                <c:pt idx="192">
                  <c:v>301.51499052760198</c:v>
                </c:pt>
                <c:pt idx="193">
                  <c:v>303.08538110326703</c:v>
                </c:pt>
                <c:pt idx="194">
                  <c:v>304.65577167893099</c:v>
                </c:pt>
                <c:pt idx="195">
                  <c:v>306.22616225459598</c:v>
                </c:pt>
                <c:pt idx="196">
                  <c:v>307.79655283026102</c:v>
                </c:pt>
                <c:pt idx="197">
                  <c:v>309.36694340592499</c:v>
                </c:pt>
                <c:pt idx="198">
                  <c:v>310.93733398158997</c:v>
                </c:pt>
                <c:pt idx="199">
                  <c:v>312.50772455725399</c:v>
                </c:pt>
                <c:pt idx="200">
                  <c:v>314.07811513291898</c:v>
                </c:pt>
                <c:pt idx="201">
                  <c:v>315.648505708583</c:v>
                </c:pt>
                <c:pt idx="202">
                  <c:v>317.21889628424799</c:v>
                </c:pt>
                <c:pt idx="203">
                  <c:v>318.78928685991298</c:v>
                </c:pt>
                <c:pt idx="204">
                  <c:v>320.359677435577</c:v>
                </c:pt>
                <c:pt idx="205">
                  <c:v>321.93006801124199</c:v>
                </c:pt>
                <c:pt idx="206">
                  <c:v>323.50045858690601</c:v>
                </c:pt>
                <c:pt idx="207">
                  <c:v>325.07084916257099</c:v>
                </c:pt>
                <c:pt idx="208">
                  <c:v>326.64123973823598</c:v>
                </c:pt>
                <c:pt idx="209">
                  <c:v>328.2116303139</c:v>
                </c:pt>
                <c:pt idx="210">
                  <c:v>329.78202088956499</c:v>
                </c:pt>
                <c:pt idx="211">
                  <c:v>331.35241146522998</c:v>
                </c:pt>
                <c:pt idx="212">
                  <c:v>332.922802040894</c:v>
                </c:pt>
                <c:pt idx="213">
                  <c:v>334.49319261655899</c:v>
                </c:pt>
                <c:pt idx="214">
                  <c:v>336.06358319222301</c:v>
                </c:pt>
                <c:pt idx="215">
                  <c:v>337.63397376788799</c:v>
                </c:pt>
                <c:pt idx="216">
                  <c:v>339.20436434355202</c:v>
                </c:pt>
                <c:pt idx="217">
                  <c:v>340.774754919217</c:v>
                </c:pt>
                <c:pt idx="218">
                  <c:v>342.34514549488199</c:v>
                </c:pt>
                <c:pt idx="219">
                  <c:v>343.91553607054601</c:v>
                </c:pt>
                <c:pt idx="220">
                  <c:v>345.485926646211</c:v>
                </c:pt>
                <c:pt idx="221">
                  <c:v>347.05631722187502</c:v>
                </c:pt>
                <c:pt idx="222">
                  <c:v>348.62670779754001</c:v>
                </c:pt>
                <c:pt idx="223">
                  <c:v>350.19709837320499</c:v>
                </c:pt>
                <c:pt idx="224">
                  <c:v>351.76748894886902</c:v>
                </c:pt>
                <c:pt idx="225">
                  <c:v>353.337879524534</c:v>
                </c:pt>
                <c:pt idx="226">
                  <c:v>354.90827010019802</c:v>
                </c:pt>
                <c:pt idx="227">
                  <c:v>356.47866067586301</c:v>
                </c:pt>
                <c:pt idx="228">
                  <c:v>358.049051251528</c:v>
                </c:pt>
                <c:pt idx="229">
                  <c:v>359.61944182719202</c:v>
                </c:pt>
                <c:pt idx="230">
                  <c:v>361.18983240285701</c:v>
                </c:pt>
                <c:pt idx="231">
                  <c:v>362.76022297852103</c:v>
                </c:pt>
                <c:pt idx="232">
                  <c:v>364.33061355418602</c:v>
                </c:pt>
                <c:pt idx="233">
                  <c:v>365.901004129851</c:v>
                </c:pt>
                <c:pt idx="234">
                  <c:v>367.47139470551502</c:v>
                </c:pt>
                <c:pt idx="235">
                  <c:v>369.04178528118001</c:v>
                </c:pt>
                <c:pt idx="236">
                  <c:v>370.61217585684398</c:v>
                </c:pt>
                <c:pt idx="237">
                  <c:v>372.18256643250902</c:v>
                </c:pt>
                <c:pt idx="238">
                  <c:v>373.75295700817401</c:v>
                </c:pt>
                <c:pt idx="239">
                  <c:v>375.32334758383797</c:v>
                </c:pt>
                <c:pt idx="240">
                  <c:v>376.89373815950302</c:v>
                </c:pt>
                <c:pt idx="241">
                  <c:v>378.46412873516698</c:v>
                </c:pt>
                <c:pt idx="242">
                  <c:v>380.03451931083202</c:v>
                </c:pt>
                <c:pt idx="243">
                  <c:v>381.60490988649701</c:v>
                </c:pt>
                <c:pt idx="244">
                  <c:v>383.17530046216098</c:v>
                </c:pt>
                <c:pt idx="245">
                  <c:v>384.74569103782602</c:v>
                </c:pt>
                <c:pt idx="246">
                  <c:v>386.31608161348998</c:v>
                </c:pt>
                <c:pt idx="247">
                  <c:v>387.88647218915497</c:v>
                </c:pt>
                <c:pt idx="248">
                  <c:v>389.45686276482002</c:v>
                </c:pt>
                <c:pt idx="249">
                  <c:v>391.02725334048398</c:v>
                </c:pt>
                <c:pt idx="250">
                  <c:v>392.59764391614902</c:v>
                </c:pt>
                <c:pt idx="251">
                  <c:v>394.16803449181299</c:v>
                </c:pt>
                <c:pt idx="252">
                  <c:v>395.73842506747798</c:v>
                </c:pt>
                <c:pt idx="253">
                  <c:v>397.30881564314302</c:v>
                </c:pt>
                <c:pt idx="254">
                  <c:v>398.87920621880698</c:v>
                </c:pt>
                <c:pt idx="255">
                  <c:v>400.44959679447197</c:v>
                </c:pt>
                <c:pt idx="256">
                  <c:v>402.01998737013599</c:v>
                </c:pt>
                <c:pt idx="257">
                  <c:v>403.59037794580098</c:v>
                </c:pt>
                <c:pt idx="258">
                  <c:v>405.160768521465</c:v>
                </c:pt>
                <c:pt idx="259">
                  <c:v>406.73115909712999</c:v>
                </c:pt>
                <c:pt idx="260">
                  <c:v>408.30154967279498</c:v>
                </c:pt>
                <c:pt idx="261">
                  <c:v>409.871940248459</c:v>
                </c:pt>
                <c:pt idx="262">
                  <c:v>411.44233082412399</c:v>
                </c:pt>
                <c:pt idx="263">
                  <c:v>413.01272139978897</c:v>
                </c:pt>
                <c:pt idx="264">
                  <c:v>414.58311197545299</c:v>
                </c:pt>
                <c:pt idx="265">
                  <c:v>416.15350255111798</c:v>
                </c:pt>
                <c:pt idx="266">
                  <c:v>417.723893126782</c:v>
                </c:pt>
                <c:pt idx="267">
                  <c:v>419.29428370244699</c:v>
                </c:pt>
                <c:pt idx="268">
                  <c:v>420.86467427811101</c:v>
                </c:pt>
                <c:pt idx="269">
                  <c:v>422.435064853776</c:v>
                </c:pt>
                <c:pt idx="270">
                  <c:v>424.00545542944099</c:v>
                </c:pt>
                <c:pt idx="271">
                  <c:v>425.57584600510501</c:v>
                </c:pt>
                <c:pt idx="272">
                  <c:v>427.14623658076999</c:v>
                </c:pt>
                <c:pt idx="273">
                  <c:v>428.71662715643498</c:v>
                </c:pt>
                <c:pt idx="274">
                  <c:v>430.287017732099</c:v>
                </c:pt>
                <c:pt idx="275">
                  <c:v>431.85740830776399</c:v>
                </c:pt>
                <c:pt idx="276">
                  <c:v>433.42779888342801</c:v>
                </c:pt>
                <c:pt idx="277">
                  <c:v>434.998189459093</c:v>
                </c:pt>
                <c:pt idx="278">
                  <c:v>436.56858003475702</c:v>
                </c:pt>
                <c:pt idx="279">
                  <c:v>438.13897061042201</c:v>
                </c:pt>
                <c:pt idx="280">
                  <c:v>439.70936118608699</c:v>
                </c:pt>
                <c:pt idx="281">
                  <c:v>441.27975176175102</c:v>
                </c:pt>
                <c:pt idx="282">
                  <c:v>442.850142337416</c:v>
                </c:pt>
                <c:pt idx="283">
                  <c:v>444.42053291308002</c:v>
                </c:pt>
                <c:pt idx="284">
                  <c:v>445.99092348874501</c:v>
                </c:pt>
                <c:pt idx="285">
                  <c:v>447.56131406441</c:v>
                </c:pt>
                <c:pt idx="286">
                  <c:v>449.13170464007402</c:v>
                </c:pt>
                <c:pt idx="287">
                  <c:v>450.70209521573901</c:v>
                </c:pt>
                <c:pt idx="288">
                  <c:v>452.27248579140303</c:v>
                </c:pt>
                <c:pt idx="289">
                  <c:v>453.84287636706802</c:v>
                </c:pt>
                <c:pt idx="290">
                  <c:v>455.413266942733</c:v>
                </c:pt>
                <c:pt idx="291">
                  <c:v>456.98365751839702</c:v>
                </c:pt>
                <c:pt idx="292">
                  <c:v>458.55404809406201</c:v>
                </c:pt>
                <c:pt idx="293">
                  <c:v>460.12443866972598</c:v>
                </c:pt>
                <c:pt idx="294">
                  <c:v>461.69482924539102</c:v>
                </c:pt>
                <c:pt idx="295">
                  <c:v>463.26521982105601</c:v>
                </c:pt>
                <c:pt idx="296">
                  <c:v>464.83561039672003</c:v>
                </c:pt>
                <c:pt idx="297">
                  <c:v>466.40600097238502</c:v>
                </c:pt>
                <c:pt idx="298">
                  <c:v>467.97639154804898</c:v>
                </c:pt>
                <c:pt idx="299">
                  <c:v>469.54678212371402</c:v>
                </c:pt>
                <c:pt idx="300">
                  <c:v>471.11717269937901</c:v>
                </c:pt>
                <c:pt idx="301">
                  <c:v>472.68756327504298</c:v>
                </c:pt>
                <c:pt idx="302">
                  <c:v>474.25795385070802</c:v>
                </c:pt>
                <c:pt idx="303">
                  <c:v>475.82834442637198</c:v>
                </c:pt>
                <c:pt idx="304">
                  <c:v>477.39873500203697</c:v>
                </c:pt>
                <c:pt idx="305">
                  <c:v>478.96912557770202</c:v>
                </c:pt>
                <c:pt idx="306">
                  <c:v>480.53951615336598</c:v>
                </c:pt>
                <c:pt idx="307">
                  <c:v>482.10990672903102</c:v>
                </c:pt>
                <c:pt idx="308">
                  <c:v>483.68029730469499</c:v>
                </c:pt>
                <c:pt idx="309">
                  <c:v>485.25068788035998</c:v>
                </c:pt>
                <c:pt idx="310">
                  <c:v>486.82107845602502</c:v>
                </c:pt>
                <c:pt idx="311">
                  <c:v>488.39146903168898</c:v>
                </c:pt>
                <c:pt idx="312">
                  <c:v>489.96185960735397</c:v>
                </c:pt>
                <c:pt idx="313">
                  <c:v>491.53225018301799</c:v>
                </c:pt>
                <c:pt idx="314">
                  <c:v>493.10264075868298</c:v>
                </c:pt>
                <c:pt idx="315">
                  <c:v>494.673031334347</c:v>
                </c:pt>
                <c:pt idx="316">
                  <c:v>496.24342191001199</c:v>
                </c:pt>
                <c:pt idx="317">
                  <c:v>497.81381248567698</c:v>
                </c:pt>
                <c:pt idx="318">
                  <c:v>499.384203061341</c:v>
                </c:pt>
                <c:pt idx="319">
                  <c:v>500.95459363700598</c:v>
                </c:pt>
                <c:pt idx="320">
                  <c:v>502.52498421267097</c:v>
                </c:pt>
                <c:pt idx="321">
                  <c:v>504.09537478833499</c:v>
                </c:pt>
                <c:pt idx="322">
                  <c:v>505.66576536399998</c:v>
                </c:pt>
                <c:pt idx="323">
                  <c:v>507.236155939664</c:v>
                </c:pt>
                <c:pt idx="324">
                  <c:v>508.80654651532899</c:v>
                </c:pt>
                <c:pt idx="325">
                  <c:v>510.37693709099398</c:v>
                </c:pt>
                <c:pt idx="326">
                  <c:v>511.947327666658</c:v>
                </c:pt>
                <c:pt idx="327">
                  <c:v>513.51771824232299</c:v>
                </c:pt>
                <c:pt idx="328">
                  <c:v>515.08810881798695</c:v>
                </c:pt>
                <c:pt idx="329">
                  <c:v>516.65849939365205</c:v>
                </c:pt>
                <c:pt idx="330">
                  <c:v>518.22888996931704</c:v>
                </c:pt>
                <c:pt idx="331">
                  <c:v>519.799280544981</c:v>
                </c:pt>
                <c:pt idx="332">
                  <c:v>521.36967112064599</c:v>
                </c:pt>
                <c:pt idx="333">
                  <c:v>522.94006169630995</c:v>
                </c:pt>
                <c:pt idx="334">
                  <c:v>524.51045227197505</c:v>
                </c:pt>
                <c:pt idx="335">
                  <c:v>526.08084284763902</c:v>
                </c:pt>
                <c:pt idx="336">
                  <c:v>527.65123342330401</c:v>
                </c:pt>
                <c:pt idx="337">
                  <c:v>529.22162399896899</c:v>
                </c:pt>
                <c:pt idx="338">
                  <c:v>530.79201457463296</c:v>
                </c:pt>
                <c:pt idx="339">
                  <c:v>532.36240515029795</c:v>
                </c:pt>
                <c:pt idx="340">
                  <c:v>533.93279572596202</c:v>
                </c:pt>
                <c:pt idx="341">
                  <c:v>535.50318630162701</c:v>
                </c:pt>
                <c:pt idx="342">
                  <c:v>537.073576877292</c:v>
                </c:pt>
                <c:pt idx="343">
                  <c:v>538.64396745295596</c:v>
                </c:pt>
                <c:pt idx="344">
                  <c:v>540.21435802862095</c:v>
                </c:pt>
                <c:pt idx="345">
                  <c:v>541.78474860428503</c:v>
                </c:pt>
                <c:pt idx="346">
                  <c:v>543.35513917995002</c:v>
                </c:pt>
                <c:pt idx="347">
                  <c:v>544.925529755615</c:v>
                </c:pt>
                <c:pt idx="348">
                  <c:v>546.49592033127897</c:v>
                </c:pt>
                <c:pt idx="349">
                  <c:v>548.06631090694395</c:v>
                </c:pt>
                <c:pt idx="350">
                  <c:v>549.63670148260803</c:v>
                </c:pt>
                <c:pt idx="351">
                  <c:v>551.20709205827302</c:v>
                </c:pt>
                <c:pt idx="352">
                  <c:v>552.77748263393801</c:v>
                </c:pt>
                <c:pt idx="353">
                  <c:v>554.34787320960197</c:v>
                </c:pt>
                <c:pt idx="354">
                  <c:v>555.91826378526696</c:v>
                </c:pt>
                <c:pt idx="355">
                  <c:v>557.48865436093104</c:v>
                </c:pt>
                <c:pt idx="356">
                  <c:v>559.05904493659602</c:v>
                </c:pt>
                <c:pt idx="357">
                  <c:v>560.62943551226101</c:v>
                </c:pt>
                <c:pt idx="358">
                  <c:v>562.19982608792498</c:v>
                </c:pt>
                <c:pt idx="359">
                  <c:v>563.77021666358996</c:v>
                </c:pt>
                <c:pt idx="360">
                  <c:v>565.34060723925495</c:v>
                </c:pt>
                <c:pt idx="361">
                  <c:v>566.91099781491903</c:v>
                </c:pt>
                <c:pt idx="362">
                  <c:v>568.48138839058402</c:v>
                </c:pt>
                <c:pt idx="363">
                  <c:v>570.05177896624798</c:v>
                </c:pt>
                <c:pt idx="364">
                  <c:v>571.62216954191297</c:v>
                </c:pt>
                <c:pt idx="365">
                  <c:v>573.19256011757795</c:v>
                </c:pt>
                <c:pt idx="366">
                  <c:v>574.76295069324203</c:v>
                </c:pt>
                <c:pt idx="367">
                  <c:v>576.33334126890702</c:v>
                </c:pt>
                <c:pt idx="368">
                  <c:v>577.90373184457098</c:v>
                </c:pt>
                <c:pt idx="369">
                  <c:v>579.47412242023597</c:v>
                </c:pt>
                <c:pt idx="370">
                  <c:v>581.04451299590005</c:v>
                </c:pt>
                <c:pt idx="371">
                  <c:v>582.61490357156504</c:v>
                </c:pt>
                <c:pt idx="372">
                  <c:v>584.18529414723002</c:v>
                </c:pt>
                <c:pt idx="373">
                  <c:v>585.75568472289399</c:v>
                </c:pt>
                <c:pt idx="374">
                  <c:v>587.32607529855898</c:v>
                </c:pt>
                <c:pt idx="375">
                  <c:v>588.89646587422305</c:v>
                </c:pt>
                <c:pt idx="376">
                  <c:v>590.46685644988804</c:v>
                </c:pt>
                <c:pt idx="377">
                  <c:v>592.03724702555303</c:v>
                </c:pt>
                <c:pt idx="378">
                  <c:v>593.60763760121699</c:v>
                </c:pt>
                <c:pt idx="379">
                  <c:v>595.17802817688198</c:v>
                </c:pt>
                <c:pt idx="380">
                  <c:v>596.74841875254594</c:v>
                </c:pt>
                <c:pt idx="381">
                  <c:v>598.31880932821105</c:v>
                </c:pt>
                <c:pt idx="382">
                  <c:v>599.88919990387603</c:v>
                </c:pt>
                <c:pt idx="383">
                  <c:v>601.45959047954</c:v>
                </c:pt>
                <c:pt idx="384">
                  <c:v>603.02998105520498</c:v>
                </c:pt>
                <c:pt idx="385">
                  <c:v>604.60037163086895</c:v>
                </c:pt>
                <c:pt idx="386">
                  <c:v>606.17076220653405</c:v>
                </c:pt>
                <c:pt idx="387">
                  <c:v>607.74115278219904</c:v>
                </c:pt>
                <c:pt idx="388">
                  <c:v>609.311543357863</c:v>
                </c:pt>
                <c:pt idx="389">
                  <c:v>610.88193393352799</c:v>
                </c:pt>
                <c:pt idx="390">
                  <c:v>612.45232450919195</c:v>
                </c:pt>
                <c:pt idx="391">
                  <c:v>614.02271508485705</c:v>
                </c:pt>
                <c:pt idx="392">
                  <c:v>615.59310566052204</c:v>
                </c:pt>
                <c:pt idx="393">
                  <c:v>617.16349623618601</c:v>
                </c:pt>
                <c:pt idx="394">
                  <c:v>618.73388681185099</c:v>
                </c:pt>
                <c:pt idx="395">
                  <c:v>620.30427738751496</c:v>
                </c:pt>
                <c:pt idx="396">
                  <c:v>621.87466796317995</c:v>
                </c:pt>
                <c:pt idx="397">
                  <c:v>623.44505853884402</c:v>
                </c:pt>
                <c:pt idx="398">
                  <c:v>625.01544911450901</c:v>
                </c:pt>
                <c:pt idx="399">
                  <c:v>626.585839690174</c:v>
                </c:pt>
                <c:pt idx="400">
                  <c:v>628.15623026583796</c:v>
                </c:pt>
                <c:pt idx="401">
                  <c:v>629.72662084150295</c:v>
                </c:pt>
                <c:pt idx="402">
                  <c:v>631.29701141716703</c:v>
                </c:pt>
                <c:pt idx="403">
                  <c:v>632.86740199283201</c:v>
                </c:pt>
                <c:pt idx="404">
                  <c:v>634.437792568497</c:v>
                </c:pt>
                <c:pt idx="405">
                  <c:v>636.00818314416097</c:v>
                </c:pt>
                <c:pt idx="406">
                  <c:v>637.57857371982595</c:v>
                </c:pt>
                <c:pt idx="407">
                  <c:v>639.14896429549003</c:v>
                </c:pt>
                <c:pt idx="408">
                  <c:v>640.71935487115502</c:v>
                </c:pt>
                <c:pt idx="409">
                  <c:v>642.28974544682001</c:v>
                </c:pt>
                <c:pt idx="410">
                  <c:v>643.86013602248397</c:v>
                </c:pt>
                <c:pt idx="411">
                  <c:v>645.43052659814896</c:v>
                </c:pt>
                <c:pt idx="412">
                  <c:v>647.00091717381304</c:v>
                </c:pt>
                <c:pt idx="413">
                  <c:v>648.57130774947802</c:v>
                </c:pt>
                <c:pt idx="414">
                  <c:v>650.14169832514301</c:v>
                </c:pt>
                <c:pt idx="415">
                  <c:v>651.71208890080698</c:v>
                </c:pt>
                <c:pt idx="416">
                  <c:v>653.28247947647196</c:v>
                </c:pt>
                <c:pt idx="417">
                  <c:v>654.85287005213604</c:v>
                </c:pt>
                <c:pt idx="418">
                  <c:v>656.42326062780103</c:v>
                </c:pt>
                <c:pt idx="419">
                  <c:v>657.99365120346602</c:v>
                </c:pt>
                <c:pt idx="420">
                  <c:v>659.56404177912998</c:v>
                </c:pt>
                <c:pt idx="421">
                  <c:v>661.13443235479497</c:v>
                </c:pt>
                <c:pt idx="422">
                  <c:v>662.70482293045995</c:v>
                </c:pt>
                <c:pt idx="423">
                  <c:v>664.27521350612403</c:v>
                </c:pt>
                <c:pt idx="424">
                  <c:v>665.84560408178902</c:v>
                </c:pt>
                <c:pt idx="425">
                  <c:v>667.41599465745298</c:v>
                </c:pt>
                <c:pt idx="426">
                  <c:v>668.98638523311797</c:v>
                </c:pt>
                <c:pt idx="427">
                  <c:v>670.55677580878205</c:v>
                </c:pt>
                <c:pt idx="428">
                  <c:v>672.12716638444704</c:v>
                </c:pt>
                <c:pt idx="429">
                  <c:v>673.69755696011202</c:v>
                </c:pt>
                <c:pt idx="430">
                  <c:v>675.26794753577599</c:v>
                </c:pt>
                <c:pt idx="431">
                  <c:v>676.83833811144098</c:v>
                </c:pt>
                <c:pt idx="432">
                  <c:v>678.40872868710505</c:v>
                </c:pt>
                <c:pt idx="433">
                  <c:v>679.97911926277004</c:v>
                </c:pt>
                <c:pt idx="434">
                  <c:v>681.54950983843503</c:v>
                </c:pt>
                <c:pt idx="435">
                  <c:v>683.11990041409899</c:v>
                </c:pt>
                <c:pt idx="436">
                  <c:v>684.69029098976398</c:v>
                </c:pt>
                <c:pt idx="437">
                  <c:v>686.26068156542794</c:v>
                </c:pt>
                <c:pt idx="438">
                  <c:v>687.83107214109305</c:v>
                </c:pt>
                <c:pt idx="439">
                  <c:v>689.40146271675803</c:v>
                </c:pt>
                <c:pt idx="440">
                  <c:v>690.971853292422</c:v>
                </c:pt>
                <c:pt idx="441">
                  <c:v>692.54224386808698</c:v>
                </c:pt>
                <c:pt idx="442">
                  <c:v>694.11263444375095</c:v>
                </c:pt>
                <c:pt idx="443">
                  <c:v>695.68302501941605</c:v>
                </c:pt>
                <c:pt idx="444">
                  <c:v>697.25341559508104</c:v>
                </c:pt>
                <c:pt idx="445">
                  <c:v>698.823806170745</c:v>
                </c:pt>
                <c:pt idx="446">
                  <c:v>700.39419674640999</c:v>
                </c:pt>
                <c:pt idx="447">
                  <c:v>701.96458732207395</c:v>
                </c:pt>
                <c:pt idx="448">
                  <c:v>703.53497789773905</c:v>
                </c:pt>
                <c:pt idx="449">
                  <c:v>705.10536847340404</c:v>
                </c:pt>
                <c:pt idx="450">
                  <c:v>706.67575904906801</c:v>
                </c:pt>
                <c:pt idx="451">
                  <c:v>708.24614962473299</c:v>
                </c:pt>
                <c:pt idx="452">
                  <c:v>709.81654020039696</c:v>
                </c:pt>
                <c:pt idx="453">
                  <c:v>711.38693077606194</c:v>
                </c:pt>
                <c:pt idx="454">
                  <c:v>712.95732135172705</c:v>
                </c:pt>
                <c:pt idx="455">
                  <c:v>714.52771192739101</c:v>
                </c:pt>
                <c:pt idx="456">
                  <c:v>716.098102503056</c:v>
                </c:pt>
                <c:pt idx="457">
                  <c:v>717.66849307871996</c:v>
                </c:pt>
                <c:pt idx="458">
                  <c:v>719.23888365438495</c:v>
                </c:pt>
                <c:pt idx="459">
                  <c:v>720.80927423004903</c:v>
                </c:pt>
                <c:pt idx="460">
                  <c:v>722.37966480571401</c:v>
                </c:pt>
                <c:pt idx="461">
                  <c:v>723.950055381379</c:v>
                </c:pt>
                <c:pt idx="462">
                  <c:v>725.52044595704297</c:v>
                </c:pt>
                <c:pt idx="463">
                  <c:v>727.09083653270795</c:v>
                </c:pt>
                <c:pt idx="464">
                  <c:v>728.66122710837203</c:v>
                </c:pt>
                <c:pt idx="465">
                  <c:v>730.23161768403702</c:v>
                </c:pt>
                <c:pt idx="466">
                  <c:v>731.80200825970201</c:v>
                </c:pt>
                <c:pt idx="467">
                  <c:v>733.37239883536597</c:v>
                </c:pt>
                <c:pt idx="468">
                  <c:v>734.94278941103096</c:v>
                </c:pt>
                <c:pt idx="469">
                  <c:v>736.51317998669595</c:v>
                </c:pt>
                <c:pt idx="470">
                  <c:v>738.08357056236002</c:v>
                </c:pt>
                <c:pt idx="471">
                  <c:v>739.65396113802501</c:v>
                </c:pt>
                <c:pt idx="472">
                  <c:v>741.22435171368897</c:v>
                </c:pt>
                <c:pt idx="473">
                  <c:v>742.79474228935396</c:v>
                </c:pt>
                <c:pt idx="474">
                  <c:v>744.36513286501804</c:v>
                </c:pt>
                <c:pt idx="475">
                  <c:v>745.93552344068303</c:v>
                </c:pt>
                <c:pt idx="476">
                  <c:v>747.50591401634802</c:v>
                </c:pt>
                <c:pt idx="477">
                  <c:v>749.07630459201198</c:v>
                </c:pt>
                <c:pt idx="478">
                  <c:v>750.64669516767697</c:v>
                </c:pt>
                <c:pt idx="479">
                  <c:v>752.21708574334195</c:v>
                </c:pt>
                <c:pt idx="480">
                  <c:v>753.78747631900603</c:v>
                </c:pt>
                <c:pt idx="481">
                  <c:v>755.35786689467102</c:v>
                </c:pt>
                <c:pt idx="482">
                  <c:v>756.92825747033498</c:v>
                </c:pt>
                <c:pt idx="483">
                  <c:v>758.49864804599997</c:v>
                </c:pt>
                <c:pt idx="484">
                  <c:v>760.06903862166496</c:v>
                </c:pt>
                <c:pt idx="485">
                  <c:v>761.63942919732904</c:v>
                </c:pt>
                <c:pt idx="486">
                  <c:v>763.20981977299402</c:v>
                </c:pt>
                <c:pt idx="487">
                  <c:v>764.78021034865799</c:v>
                </c:pt>
                <c:pt idx="488">
                  <c:v>766.35060092432298</c:v>
                </c:pt>
                <c:pt idx="489">
                  <c:v>767.92099149998705</c:v>
                </c:pt>
                <c:pt idx="490">
                  <c:v>769.49138207565204</c:v>
                </c:pt>
                <c:pt idx="491">
                  <c:v>771.06177265131703</c:v>
                </c:pt>
                <c:pt idx="492">
                  <c:v>772.63216322698099</c:v>
                </c:pt>
                <c:pt idx="493">
                  <c:v>774.20255380264598</c:v>
                </c:pt>
                <c:pt idx="494">
                  <c:v>775.77294437830994</c:v>
                </c:pt>
                <c:pt idx="495">
                  <c:v>777.34333495397505</c:v>
                </c:pt>
                <c:pt idx="496">
                  <c:v>778.91372552964003</c:v>
                </c:pt>
                <c:pt idx="497">
                  <c:v>780.484116105304</c:v>
                </c:pt>
                <c:pt idx="498">
                  <c:v>782.05450668096898</c:v>
                </c:pt>
                <c:pt idx="499">
                  <c:v>783.62489725663295</c:v>
                </c:pt>
                <c:pt idx="500">
                  <c:v>785.19528783229805</c:v>
                </c:pt>
                <c:pt idx="501">
                  <c:v>786.76567840796304</c:v>
                </c:pt>
                <c:pt idx="502">
                  <c:v>788.336068983627</c:v>
                </c:pt>
                <c:pt idx="503">
                  <c:v>789.90645955929199</c:v>
                </c:pt>
                <c:pt idx="504">
                  <c:v>791.47685013495595</c:v>
                </c:pt>
                <c:pt idx="505">
                  <c:v>793.04724071062105</c:v>
                </c:pt>
                <c:pt idx="506">
                  <c:v>794.61763128628604</c:v>
                </c:pt>
                <c:pt idx="507">
                  <c:v>796.18802186195001</c:v>
                </c:pt>
                <c:pt idx="508">
                  <c:v>797.75841243761499</c:v>
                </c:pt>
                <c:pt idx="509">
                  <c:v>799.32880301327896</c:v>
                </c:pt>
                <c:pt idx="510">
                  <c:v>800.89919358894394</c:v>
                </c:pt>
                <c:pt idx="511">
                  <c:v>802.46958416460905</c:v>
                </c:pt>
                <c:pt idx="512">
                  <c:v>804.03997474027301</c:v>
                </c:pt>
                <c:pt idx="513">
                  <c:v>805.610365315938</c:v>
                </c:pt>
                <c:pt idx="514">
                  <c:v>807.18075589160196</c:v>
                </c:pt>
                <c:pt idx="515">
                  <c:v>808.75114646726695</c:v>
                </c:pt>
                <c:pt idx="516">
                  <c:v>810.32153704293103</c:v>
                </c:pt>
                <c:pt idx="517">
                  <c:v>811.89192761859601</c:v>
                </c:pt>
                <c:pt idx="518">
                  <c:v>813.462318194261</c:v>
                </c:pt>
                <c:pt idx="519">
                  <c:v>815.03270876992497</c:v>
                </c:pt>
                <c:pt idx="520">
                  <c:v>816.60309934558995</c:v>
                </c:pt>
                <c:pt idx="521">
                  <c:v>818.17348992125403</c:v>
                </c:pt>
                <c:pt idx="522">
                  <c:v>819.74388049691902</c:v>
                </c:pt>
                <c:pt idx="523">
                  <c:v>821.31427107258401</c:v>
                </c:pt>
                <c:pt idx="524">
                  <c:v>822.88466164824797</c:v>
                </c:pt>
                <c:pt idx="525">
                  <c:v>824.45505222391296</c:v>
                </c:pt>
                <c:pt idx="526">
                  <c:v>826.02544279957795</c:v>
                </c:pt>
                <c:pt idx="527">
                  <c:v>827.59583337524202</c:v>
                </c:pt>
                <c:pt idx="528">
                  <c:v>829.16622395090701</c:v>
                </c:pt>
                <c:pt idx="529">
                  <c:v>830.73661452657097</c:v>
                </c:pt>
                <c:pt idx="530">
                  <c:v>832.30700510223596</c:v>
                </c:pt>
                <c:pt idx="531">
                  <c:v>833.87739567790095</c:v>
                </c:pt>
                <c:pt idx="532">
                  <c:v>835.44778625356503</c:v>
                </c:pt>
                <c:pt idx="533">
                  <c:v>837.01817682923001</c:v>
                </c:pt>
                <c:pt idx="534">
                  <c:v>838.58856740489398</c:v>
                </c:pt>
                <c:pt idx="535">
                  <c:v>840.15895798055897</c:v>
                </c:pt>
                <c:pt idx="536">
                  <c:v>841.72934855622304</c:v>
                </c:pt>
                <c:pt idx="537">
                  <c:v>843.29973913188803</c:v>
                </c:pt>
                <c:pt idx="538">
                  <c:v>844.87012970755302</c:v>
                </c:pt>
                <c:pt idx="539">
                  <c:v>846.44052028321698</c:v>
                </c:pt>
                <c:pt idx="540">
                  <c:v>848.01091085888197</c:v>
                </c:pt>
                <c:pt idx="541">
                  <c:v>849.58130143454696</c:v>
                </c:pt>
                <c:pt idx="542">
                  <c:v>851.15169201021104</c:v>
                </c:pt>
                <c:pt idx="543">
                  <c:v>852.72208258587602</c:v>
                </c:pt>
                <c:pt idx="544">
                  <c:v>854.29247316153999</c:v>
                </c:pt>
                <c:pt idx="545">
                  <c:v>855.86286373720498</c:v>
                </c:pt>
                <c:pt idx="546">
                  <c:v>857.43325431286996</c:v>
                </c:pt>
                <c:pt idx="547">
                  <c:v>859.00364488853404</c:v>
                </c:pt>
                <c:pt idx="548">
                  <c:v>860.57403546419903</c:v>
                </c:pt>
                <c:pt idx="549">
                  <c:v>862.14442603986299</c:v>
                </c:pt>
                <c:pt idx="550">
                  <c:v>863.71481661552798</c:v>
                </c:pt>
                <c:pt idx="551">
                  <c:v>865.28520719119194</c:v>
                </c:pt>
                <c:pt idx="552">
                  <c:v>866.85559776685704</c:v>
                </c:pt>
                <c:pt idx="553">
                  <c:v>868.42598834252203</c:v>
                </c:pt>
                <c:pt idx="554">
                  <c:v>869.996378918186</c:v>
                </c:pt>
                <c:pt idx="555">
                  <c:v>871.56676949385098</c:v>
                </c:pt>
                <c:pt idx="556">
                  <c:v>873.13716006951495</c:v>
                </c:pt>
                <c:pt idx="557">
                  <c:v>874.70755064518005</c:v>
                </c:pt>
                <c:pt idx="558">
                  <c:v>876.27794122084504</c:v>
                </c:pt>
                <c:pt idx="559">
                  <c:v>877.848331796509</c:v>
                </c:pt>
                <c:pt idx="560">
                  <c:v>879.41872237217399</c:v>
                </c:pt>
                <c:pt idx="561">
                  <c:v>880.98911294783795</c:v>
                </c:pt>
                <c:pt idx="562">
                  <c:v>882.55950352350305</c:v>
                </c:pt>
                <c:pt idx="563">
                  <c:v>884.12989409916804</c:v>
                </c:pt>
                <c:pt idx="564">
                  <c:v>885.70028467483201</c:v>
                </c:pt>
                <c:pt idx="565">
                  <c:v>887.27067525049699</c:v>
                </c:pt>
                <c:pt idx="566">
                  <c:v>888.84106582616096</c:v>
                </c:pt>
                <c:pt idx="567">
                  <c:v>890.41145640182594</c:v>
                </c:pt>
                <c:pt idx="568">
                  <c:v>891.98184697749105</c:v>
                </c:pt>
                <c:pt idx="569">
                  <c:v>893.55223755315501</c:v>
                </c:pt>
                <c:pt idx="570">
                  <c:v>895.12262812882</c:v>
                </c:pt>
                <c:pt idx="571">
                  <c:v>896.69301870448396</c:v>
                </c:pt>
                <c:pt idx="572">
                  <c:v>898.26340928014895</c:v>
                </c:pt>
                <c:pt idx="573">
                  <c:v>899.83379985581405</c:v>
                </c:pt>
                <c:pt idx="574">
                  <c:v>901.40419043147801</c:v>
                </c:pt>
                <c:pt idx="575">
                  <c:v>902.974581007143</c:v>
                </c:pt>
                <c:pt idx="576">
                  <c:v>904.54497158280697</c:v>
                </c:pt>
                <c:pt idx="577">
                  <c:v>906.11536215847195</c:v>
                </c:pt>
                <c:pt idx="578">
                  <c:v>907.68575273413603</c:v>
                </c:pt>
                <c:pt idx="579">
                  <c:v>909.25614330980102</c:v>
                </c:pt>
                <c:pt idx="580">
                  <c:v>910.82653388546601</c:v>
                </c:pt>
                <c:pt idx="581">
                  <c:v>912.39692446112997</c:v>
                </c:pt>
                <c:pt idx="582">
                  <c:v>913.96731503679496</c:v>
                </c:pt>
                <c:pt idx="583">
                  <c:v>915.53770561245994</c:v>
                </c:pt>
                <c:pt idx="584">
                  <c:v>917.10809618812402</c:v>
                </c:pt>
                <c:pt idx="585">
                  <c:v>918.67848676378901</c:v>
                </c:pt>
                <c:pt idx="586">
                  <c:v>920.24887733945297</c:v>
                </c:pt>
                <c:pt idx="587">
                  <c:v>921.81926791511796</c:v>
                </c:pt>
                <c:pt idx="588">
                  <c:v>923.38965849078295</c:v>
                </c:pt>
                <c:pt idx="589">
                  <c:v>924.96004906644703</c:v>
                </c:pt>
                <c:pt idx="590">
                  <c:v>926.53043964211201</c:v>
                </c:pt>
                <c:pt idx="591">
                  <c:v>928.10083021777598</c:v>
                </c:pt>
                <c:pt idx="592">
                  <c:v>929.67122079344097</c:v>
                </c:pt>
                <c:pt idx="593">
                  <c:v>931.24161136910595</c:v>
                </c:pt>
                <c:pt idx="594">
                  <c:v>932.81200194477003</c:v>
                </c:pt>
                <c:pt idx="595">
                  <c:v>934.38239252043502</c:v>
                </c:pt>
                <c:pt idx="596">
                  <c:v>935.95278309609898</c:v>
                </c:pt>
                <c:pt idx="597">
                  <c:v>937.52317367176397</c:v>
                </c:pt>
                <c:pt idx="598">
                  <c:v>939.09356424742896</c:v>
                </c:pt>
                <c:pt idx="599">
                  <c:v>940.66395482309304</c:v>
                </c:pt>
                <c:pt idx="600">
                  <c:v>942.23434539875802</c:v>
                </c:pt>
                <c:pt idx="601">
                  <c:v>943.80473597442199</c:v>
                </c:pt>
                <c:pt idx="602">
                  <c:v>945.37512655008697</c:v>
                </c:pt>
                <c:pt idx="603">
                  <c:v>946.94551712575196</c:v>
                </c:pt>
                <c:pt idx="604">
                  <c:v>948.51590770141604</c:v>
                </c:pt>
                <c:pt idx="605">
                  <c:v>950.08629827708103</c:v>
                </c:pt>
                <c:pt idx="606">
                  <c:v>951.65668885274499</c:v>
                </c:pt>
                <c:pt idx="607">
                  <c:v>953.22707942840998</c:v>
                </c:pt>
                <c:pt idx="608">
                  <c:v>954.79747000407497</c:v>
                </c:pt>
                <c:pt idx="609">
                  <c:v>956.36786057973904</c:v>
                </c:pt>
                <c:pt idx="610">
                  <c:v>957.93825115540403</c:v>
                </c:pt>
                <c:pt idx="611">
                  <c:v>959.508641731068</c:v>
                </c:pt>
                <c:pt idx="612">
                  <c:v>961.07903230673298</c:v>
                </c:pt>
                <c:pt idx="613">
                  <c:v>962.64942288239695</c:v>
                </c:pt>
                <c:pt idx="614">
                  <c:v>964.21981345806205</c:v>
                </c:pt>
                <c:pt idx="615">
                  <c:v>965.79020403372704</c:v>
                </c:pt>
                <c:pt idx="616">
                  <c:v>967.360594609391</c:v>
                </c:pt>
                <c:pt idx="617">
                  <c:v>968.93098518505599</c:v>
                </c:pt>
                <c:pt idx="618">
                  <c:v>970.50137576072098</c:v>
                </c:pt>
                <c:pt idx="619">
                  <c:v>972.07176633638505</c:v>
                </c:pt>
                <c:pt idx="620">
                  <c:v>973.64215691205004</c:v>
                </c:pt>
                <c:pt idx="621">
                  <c:v>975.21254748771401</c:v>
                </c:pt>
                <c:pt idx="622">
                  <c:v>976.78293806337899</c:v>
                </c:pt>
                <c:pt idx="623">
                  <c:v>978.35332863904296</c:v>
                </c:pt>
                <c:pt idx="624">
                  <c:v>979.92371921470794</c:v>
                </c:pt>
                <c:pt idx="625">
                  <c:v>981.49410979037305</c:v>
                </c:pt>
                <c:pt idx="626">
                  <c:v>983.06450036603701</c:v>
                </c:pt>
                <c:pt idx="627">
                  <c:v>984.634890941702</c:v>
                </c:pt>
                <c:pt idx="628">
                  <c:v>986.20528151736596</c:v>
                </c:pt>
                <c:pt idx="629">
                  <c:v>987.77567209303095</c:v>
                </c:pt>
                <c:pt idx="630">
                  <c:v>989.34606266869503</c:v>
                </c:pt>
                <c:pt idx="631">
                  <c:v>990.91645324436001</c:v>
                </c:pt>
                <c:pt idx="632">
                  <c:v>992.486843820025</c:v>
                </c:pt>
                <c:pt idx="633">
                  <c:v>994.05723439568897</c:v>
                </c:pt>
                <c:pt idx="634">
                  <c:v>995.62762497135395</c:v>
                </c:pt>
                <c:pt idx="635">
                  <c:v>997.19801554701905</c:v>
                </c:pt>
                <c:pt idx="636">
                  <c:v>998.76840612268302</c:v>
                </c:pt>
                <c:pt idx="637">
                  <c:v>1000.33879669834</c:v>
                </c:pt>
              </c:numCache>
            </c:numRef>
          </c:xVal>
          <c:yVal>
            <c:numRef>
              <c:f>surf2!$F$2:$F$639</c:f>
              <c:numCache>
                <c:formatCode>General</c:formatCode>
                <c:ptCount val="638"/>
                <c:pt idx="0">
                  <c:v>2365.8300010517601</c:v>
                </c:pt>
                <c:pt idx="1">
                  <c:v>2365.8114393617602</c:v>
                </c:pt>
                <c:pt idx="2">
                  <c:v>2365.8101256824798</c:v>
                </c:pt>
                <c:pt idx="3">
                  <c:v>2365.7938670871299</c:v>
                </c:pt>
                <c:pt idx="4">
                  <c:v>2365.7850027163299</c:v>
                </c:pt>
                <c:pt idx="5">
                  <c:v>2365.80012019895</c:v>
                </c:pt>
                <c:pt idx="6">
                  <c:v>2365.81398780483</c:v>
                </c:pt>
                <c:pt idx="7">
                  <c:v>2365.8060439963101</c:v>
                </c:pt>
                <c:pt idx="8">
                  <c:v>2365.7922538183798</c:v>
                </c:pt>
                <c:pt idx="9">
                  <c:v>2365.7944096737901</c:v>
                </c:pt>
                <c:pt idx="10">
                  <c:v>2365.8126064345902</c:v>
                </c:pt>
                <c:pt idx="11">
                  <c:v>2365.8084071622902</c:v>
                </c:pt>
                <c:pt idx="12">
                  <c:v>2365.8066259788902</c:v>
                </c:pt>
                <c:pt idx="13">
                  <c:v>2365.8184244548602</c:v>
                </c:pt>
                <c:pt idx="14">
                  <c:v>2365.8038794440899</c:v>
                </c:pt>
                <c:pt idx="15">
                  <c:v>2365.7975135018401</c:v>
                </c:pt>
                <c:pt idx="16">
                  <c:v>2365.8008321795601</c:v>
                </c:pt>
                <c:pt idx="17">
                  <c:v>2365.7987764828999</c:v>
                </c:pt>
                <c:pt idx="18">
                  <c:v>2365.78274514237</c:v>
                </c:pt>
                <c:pt idx="19">
                  <c:v>2365.76895024649</c:v>
                </c:pt>
                <c:pt idx="20">
                  <c:v>2365.76444404214</c:v>
                </c:pt>
                <c:pt idx="21">
                  <c:v>2365.7695919872599</c:v>
                </c:pt>
                <c:pt idx="22">
                  <c:v>2365.7758189160099</c:v>
                </c:pt>
                <c:pt idx="23">
                  <c:v>2365.7906542614101</c:v>
                </c:pt>
                <c:pt idx="24">
                  <c:v>2365.7972781881599</c:v>
                </c:pt>
                <c:pt idx="25">
                  <c:v>2365.7837211377901</c:v>
                </c:pt>
                <c:pt idx="26">
                  <c:v>2365.7829598581102</c:v>
                </c:pt>
                <c:pt idx="27">
                  <c:v>2365.7974371923801</c:v>
                </c:pt>
                <c:pt idx="28">
                  <c:v>2365.7768469448101</c:v>
                </c:pt>
                <c:pt idx="29">
                  <c:v>2365.7669604366401</c:v>
                </c:pt>
                <c:pt idx="30">
                  <c:v>2365.77339187079</c:v>
                </c:pt>
                <c:pt idx="31">
                  <c:v>2365.7741338464798</c:v>
                </c:pt>
                <c:pt idx="32">
                  <c:v>2365.7592714103698</c:v>
                </c:pt>
                <c:pt idx="33">
                  <c:v>2365.7451987884601</c:v>
                </c:pt>
                <c:pt idx="34">
                  <c:v>2365.7417959076502</c:v>
                </c:pt>
                <c:pt idx="35">
                  <c:v>2365.7450707835301</c:v>
                </c:pt>
                <c:pt idx="36">
                  <c:v>2365.76207011622</c:v>
                </c:pt>
                <c:pt idx="37">
                  <c:v>2365.7619592834699</c:v>
                </c:pt>
                <c:pt idx="38">
                  <c:v>2365.7523650499602</c:v>
                </c:pt>
                <c:pt idx="39">
                  <c:v>2365.7539632022299</c:v>
                </c:pt>
                <c:pt idx="40">
                  <c:v>2365.75950538497</c:v>
                </c:pt>
                <c:pt idx="41">
                  <c:v>2365.7492477201999</c:v>
                </c:pt>
                <c:pt idx="42">
                  <c:v>2365.73893002867</c:v>
                </c:pt>
                <c:pt idx="43">
                  <c:v>2365.74025879282</c:v>
                </c:pt>
                <c:pt idx="44">
                  <c:v>2365.7456377724002</c:v>
                </c:pt>
                <c:pt idx="45">
                  <c:v>2365.7445157677998</c:v>
                </c:pt>
                <c:pt idx="46">
                  <c:v>2365.7438387884999</c:v>
                </c:pt>
                <c:pt idx="47">
                  <c:v>2365.7535608733701</c:v>
                </c:pt>
                <c:pt idx="48">
                  <c:v>2365.76235376365</c:v>
                </c:pt>
                <c:pt idx="49">
                  <c:v>2365.75623381282</c:v>
                </c:pt>
                <c:pt idx="50">
                  <c:v>2365.7540032812599</c:v>
                </c:pt>
                <c:pt idx="51">
                  <c:v>2365.7476942292001</c:v>
                </c:pt>
                <c:pt idx="52">
                  <c:v>2365.7423387250601</c:v>
                </c:pt>
                <c:pt idx="53">
                  <c:v>2365.7395454607899</c:v>
                </c:pt>
                <c:pt idx="54">
                  <c:v>2365.7123043259398</c:v>
                </c:pt>
                <c:pt idx="55">
                  <c:v>2365.7002324290802</c:v>
                </c:pt>
                <c:pt idx="56">
                  <c:v>2365.7131829801801</c:v>
                </c:pt>
                <c:pt idx="57">
                  <c:v>2365.7235084324302</c:v>
                </c:pt>
                <c:pt idx="58">
                  <c:v>2365.72242036949</c:v>
                </c:pt>
                <c:pt idx="59">
                  <c:v>2365.72245934495</c:v>
                </c:pt>
                <c:pt idx="60">
                  <c:v>2365.7185522720802</c:v>
                </c:pt>
                <c:pt idx="61">
                  <c:v>2365.71212857416</c:v>
                </c:pt>
                <c:pt idx="62">
                  <c:v>2365.7131942905198</c:v>
                </c:pt>
                <c:pt idx="63">
                  <c:v>2365.70261877854</c:v>
                </c:pt>
                <c:pt idx="64">
                  <c:v>2365.69633422074</c:v>
                </c:pt>
                <c:pt idx="65">
                  <c:v>2365.7017524047001</c:v>
                </c:pt>
                <c:pt idx="66">
                  <c:v>2365.7054082457598</c:v>
                </c:pt>
                <c:pt idx="67">
                  <c:v>2365.7107443652999</c:v>
                </c:pt>
                <c:pt idx="68">
                  <c:v>2365.7080920759299</c:v>
                </c:pt>
                <c:pt idx="69">
                  <c:v>2365.7054988035702</c:v>
                </c:pt>
                <c:pt idx="70">
                  <c:v>2365.70104306753</c:v>
                </c:pt>
                <c:pt idx="71">
                  <c:v>2365.70289591343</c:v>
                </c:pt>
                <c:pt idx="72">
                  <c:v>2365.70360299599</c:v>
                </c:pt>
                <c:pt idx="73">
                  <c:v>2365.68556617475</c:v>
                </c:pt>
                <c:pt idx="74">
                  <c:v>2365.6845427844901</c:v>
                </c:pt>
                <c:pt idx="75">
                  <c:v>2365.6847912824501</c:v>
                </c:pt>
                <c:pt idx="76">
                  <c:v>2365.6830229042198</c:v>
                </c:pt>
                <c:pt idx="77">
                  <c:v>2365.6695394964399</c:v>
                </c:pt>
                <c:pt idx="78">
                  <c:v>2365.6701612658599</c:v>
                </c:pt>
                <c:pt idx="79">
                  <c:v>2365.6801375538098</c:v>
                </c:pt>
                <c:pt idx="80">
                  <c:v>2365.66732321978</c:v>
                </c:pt>
                <c:pt idx="81">
                  <c:v>2365.6599038032</c:v>
                </c:pt>
                <c:pt idx="82">
                  <c:v>2365.6620899715599</c:v>
                </c:pt>
                <c:pt idx="83">
                  <c:v>2365.6694725273201</c:v>
                </c:pt>
                <c:pt idx="84">
                  <c:v>2365.6639169309601</c:v>
                </c:pt>
                <c:pt idx="85">
                  <c:v>2365.6687406792398</c:v>
                </c:pt>
                <c:pt idx="86">
                  <c:v>2365.6728270855301</c:v>
                </c:pt>
                <c:pt idx="87">
                  <c:v>2365.6551551944999</c:v>
                </c:pt>
                <c:pt idx="88">
                  <c:v>2365.6583013368099</c:v>
                </c:pt>
                <c:pt idx="89">
                  <c:v>2365.6642436903398</c:v>
                </c:pt>
                <c:pt idx="90">
                  <c:v>2365.6550049217699</c:v>
                </c:pt>
                <c:pt idx="91">
                  <c:v>2365.6467324261898</c:v>
                </c:pt>
                <c:pt idx="92">
                  <c:v>2365.65754133768</c:v>
                </c:pt>
                <c:pt idx="93">
                  <c:v>2365.6679221233098</c:v>
                </c:pt>
                <c:pt idx="94">
                  <c:v>2365.6561469855801</c:v>
                </c:pt>
                <c:pt idx="95">
                  <c:v>2365.6505284004102</c:v>
                </c:pt>
                <c:pt idx="96">
                  <c:v>2365.63182579867</c:v>
                </c:pt>
                <c:pt idx="97">
                  <c:v>2365.6316037100501</c:v>
                </c:pt>
                <c:pt idx="98">
                  <c:v>2365.6437967151501</c:v>
                </c:pt>
                <c:pt idx="99">
                  <c:v>2365.6279510854602</c:v>
                </c:pt>
                <c:pt idx="100">
                  <c:v>2365.62650586172</c:v>
                </c:pt>
                <c:pt idx="101">
                  <c:v>2365.6230269554098</c:v>
                </c:pt>
                <c:pt idx="102">
                  <c:v>2365.6162718619298</c:v>
                </c:pt>
                <c:pt idx="103">
                  <c:v>2365.61941532229</c:v>
                </c:pt>
                <c:pt idx="104">
                  <c:v>2365.61892856141</c:v>
                </c:pt>
                <c:pt idx="105">
                  <c:v>2365.60864510488</c:v>
                </c:pt>
                <c:pt idx="106">
                  <c:v>2365.5924758679198</c:v>
                </c:pt>
                <c:pt idx="107">
                  <c:v>2365.6109610404101</c:v>
                </c:pt>
                <c:pt idx="108">
                  <c:v>2365.6293487114199</c:v>
                </c:pt>
                <c:pt idx="109">
                  <c:v>2365.6248704462</c:v>
                </c:pt>
                <c:pt idx="110">
                  <c:v>2365.61492768274</c:v>
                </c:pt>
                <c:pt idx="111">
                  <c:v>2365.6032040472801</c:v>
                </c:pt>
                <c:pt idx="112">
                  <c:v>2365.5921627405901</c:v>
                </c:pt>
                <c:pt idx="113">
                  <c:v>2365.58598317834</c:v>
                </c:pt>
                <c:pt idx="114">
                  <c:v>2365.59275141742</c:v>
                </c:pt>
                <c:pt idx="115">
                  <c:v>2365.5856002683299</c:v>
                </c:pt>
                <c:pt idx="116">
                  <c:v>2365.58247245251</c:v>
                </c:pt>
                <c:pt idx="117">
                  <c:v>2365.58948371514</c:v>
                </c:pt>
                <c:pt idx="118">
                  <c:v>2365.5909638041599</c:v>
                </c:pt>
                <c:pt idx="119">
                  <c:v>2365.5688368587798</c:v>
                </c:pt>
                <c:pt idx="120">
                  <c:v>2365.5599077888301</c:v>
                </c:pt>
                <c:pt idx="121">
                  <c:v>2365.55992793425</c:v>
                </c:pt>
                <c:pt idx="122">
                  <c:v>2365.5610743544698</c:v>
                </c:pt>
                <c:pt idx="123">
                  <c:v>2365.5612705696299</c:v>
                </c:pt>
                <c:pt idx="124">
                  <c:v>2365.56069684265</c:v>
                </c:pt>
                <c:pt idx="125">
                  <c:v>2365.56736802554</c:v>
                </c:pt>
                <c:pt idx="126">
                  <c:v>2365.5697649854301</c:v>
                </c:pt>
                <c:pt idx="127">
                  <c:v>2365.5661140407701</c:v>
                </c:pt>
                <c:pt idx="128">
                  <c:v>2365.5711109057402</c:v>
                </c:pt>
                <c:pt idx="129">
                  <c:v>2365.5529885610199</c:v>
                </c:pt>
                <c:pt idx="130">
                  <c:v>2365.5362983938098</c:v>
                </c:pt>
                <c:pt idx="131">
                  <c:v>2365.5333082386001</c:v>
                </c:pt>
                <c:pt idx="132">
                  <c:v>2365.5356569588798</c:v>
                </c:pt>
                <c:pt idx="133">
                  <c:v>2365.53800887135</c:v>
                </c:pt>
                <c:pt idx="134">
                  <c:v>2365.5415278116202</c:v>
                </c:pt>
                <c:pt idx="135">
                  <c:v>2365.5459861071299</c:v>
                </c:pt>
                <c:pt idx="136">
                  <c:v>2365.5335056162698</c:v>
                </c:pt>
                <c:pt idx="137">
                  <c:v>2365.5418231507001</c:v>
                </c:pt>
                <c:pt idx="138">
                  <c:v>2365.5568750279899</c:v>
                </c:pt>
                <c:pt idx="139">
                  <c:v>2365.55071351478</c:v>
                </c:pt>
                <c:pt idx="140">
                  <c:v>2365.5538185652499</c:v>
                </c:pt>
                <c:pt idx="141">
                  <c:v>2365.5360552939401</c:v>
                </c:pt>
                <c:pt idx="142">
                  <c:v>2365.5103247060601</c:v>
                </c:pt>
                <c:pt idx="143">
                  <c:v>2365.5008595152899</c:v>
                </c:pt>
                <c:pt idx="144">
                  <c:v>2365.5099054801699</c:v>
                </c:pt>
                <c:pt idx="145">
                  <c:v>2365.5150650747801</c:v>
                </c:pt>
                <c:pt idx="146">
                  <c:v>2365.5118114636498</c:v>
                </c:pt>
                <c:pt idx="147">
                  <c:v>2365.5230923942199</c:v>
                </c:pt>
                <c:pt idx="148">
                  <c:v>2365.5078594746501</c:v>
                </c:pt>
                <c:pt idx="149">
                  <c:v>2365.4882572260799</c:v>
                </c:pt>
                <c:pt idx="150">
                  <c:v>2365.4839642849302</c:v>
                </c:pt>
                <c:pt idx="151">
                  <c:v>2365.4946472506099</c:v>
                </c:pt>
                <c:pt idx="152">
                  <c:v>2365.51184597165</c:v>
                </c:pt>
                <c:pt idx="153">
                  <c:v>2365.50561823513</c:v>
                </c:pt>
                <c:pt idx="154">
                  <c:v>2365.4933026283402</c:v>
                </c:pt>
                <c:pt idx="155">
                  <c:v>2365.4903957833899</c:v>
                </c:pt>
                <c:pt idx="156">
                  <c:v>2365.4937519886998</c:v>
                </c:pt>
                <c:pt idx="157">
                  <c:v>2365.4968382207298</c:v>
                </c:pt>
                <c:pt idx="158">
                  <c:v>2365.4899777973801</c:v>
                </c:pt>
                <c:pt idx="159">
                  <c:v>2365.49023268064</c:v>
                </c:pt>
                <c:pt idx="160">
                  <c:v>2365.4869470793901</c:v>
                </c:pt>
                <c:pt idx="161">
                  <c:v>2365.4824025953899</c:v>
                </c:pt>
                <c:pt idx="162">
                  <c:v>2365.47603703705</c:v>
                </c:pt>
                <c:pt idx="163">
                  <c:v>2365.49012084681</c:v>
                </c:pt>
                <c:pt idx="164">
                  <c:v>2365.4978498534601</c:v>
                </c:pt>
                <c:pt idx="165">
                  <c:v>2365.47093660157</c:v>
                </c:pt>
                <c:pt idx="166">
                  <c:v>2365.4611997970001</c:v>
                </c:pt>
                <c:pt idx="167">
                  <c:v>2365.4506075965201</c:v>
                </c:pt>
                <c:pt idx="168">
                  <c:v>2365.4557848268901</c:v>
                </c:pt>
                <c:pt idx="169">
                  <c:v>2365.46405521523</c:v>
                </c:pt>
                <c:pt idx="170">
                  <c:v>2365.4584026224902</c:v>
                </c:pt>
                <c:pt idx="171">
                  <c:v>2365.4402473421501</c:v>
                </c:pt>
                <c:pt idx="172">
                  <c:v>2365.4421849084501</c:v>
                </c:pt>
                <c:pt idx="173">
                  <c:v>2365.4564355799198</c:v>
                </c:pt>
                <c:pt idx="174">
                  <c:v>2365.4573308180102</c:v>
                </c:pt>
                <c:pt idx="175">
                  <c:v>2365.4459370670602</c:v>
                </c:pt>
                <c:pt idx="176">
                  <c:v>2365.4310789618698</c:v>
                </c:pt>
                <c:pt idx="177">
                  <c:v>2365.4384554528101</c:v>
                </c:pt>
                <c:pt idx="178">
                  <c:v>2365.4491569398001</c:v>
                </c:pt>
                <c:pt idx="179">
                  <c:v>2365.4336784317802</c:v>
                </c:pt>
                <c:pt idx="180">
                  <c:v>2365.4032845645402</c:v>
                </c:pt>
                <c:pt idx="181">
                  <c:v>2365.4250212729498</c:v>
                </c:pt>
                <c:pt idx="182">
                  <c:v>2365.4430610024501</c:v>
                </c:pt>
                <c:pt idx="183">
                  <c:v>2365.4497274187102</c:v>
                </c:pt>
                <c:pt idx="184">
                  <c:v>2365.4434077117899</c:v>
                </c:pt>
                <c:pt idx="185">
                  <c:v>2365.43400451968</c:v>
                </c:pt>
                <c:pt idx="186">
                  <c:v>2365.4221397152501</c:v>
                </c:pt>
                <c:pt idx="187">
                  <c:v>2365.4182736248299</c:v>
                </c:pt>
                <c:pt idx="188">
                  <c:v>2365.4090979779899</c:v>
                </c:pt>
                <c:pt idx="189">
                  <c:v>2365.4194045599002</c:v>
                </c:pt>
                <c:pt idx="190">
                  <c:v>2365.4281075229301</c:v>
                </c:pt>
                <c:pt idx="191">
                  <c:v>2365.4133631189402</c:v>
                </c:pt>
                <c:pt idx="192">
                  <c:v>2365.4088494088301</c:v>
                </c:pt>
                <c:pt idx="193">
                  <c:v>2365.4197326752201</c:v>
                </c:pt>
                <c:pt idx="194">
                  <c:v>2365.4234407496301</c:v>
                </c:pt>
                <c:pt idx="195">
                  <c:v>2365.4111417930999</c:v>
                </c:pt>
                <c:pt idx="196">
                  <c:v>2365.41894365595</c:v>
                </c:pt>
                <c:pt idx="197">
                  <c:v>2365.4084832457902</c:v>
                </c:pt>
                <c:pt idx="198">
                  <c:v>2365.3896370344401</c:v>
                </c:pt>
                <c:pt idx="199">
                  <c:v>2365.4053663977002</c:v>
                </c:pt>
                <c:pt idx="200">
                  <c:v>2365.41438570951</c:v>
                </c:pt>
                <c:pt idx="201">
                  <c:v>2365.39633788933</c:v>
                </c:pt>
                <c:pt idx="202">
                  <c:v>2365.3763646454499</c:v>
                </c:pt>
                <c:pt idx="203">
                  <c:v>2365.3809669707398</c:v>
                </c:pt>
                <c:pt idx="204">
                  <c:v>2365.3793222184499</c:v>
                </c:pt>
                <c:pt idx="205">
                  <c:v>2365.3677346694199</c:v>
                </c:pt>
                <c:pt idx="206">
                  <c:v>2365.3591705149001</c:v>
                </c:pt>
                <c:pt idx="207">
                  <c:v>2365.3431826743999</c:v>
                </c:pt>
                <c:pt idx="208">
                  <c:v>2365.3329838899699</c:v>
                </c:pt>
                <c:pt idx="209">
                  <c:v>2365.34105046175</c:v>
                </c:pt>
                <c:pt idx="210">
                  <c:v>2365.3589755241701</c:v>
                </c:pt>
                <c:pt idx="211">
                  <c:v>2365.3564097255698</c:v>
                </c:pt>
                <c:pt idx="212">
                  <c:v>2365.3324473111802</c:v>
                </c:pt>
                <c:pt idx="213">
                  <c:v>2365.3121957809899</c:v>
                </c:pt>
                <c:pt idx="214">
                  <c:v>2365.30958128579</c:v>
                </c:pt>
                <c:pt idx="215">
                  <c:v>2365.3078145614199</c:v>
                </c:pt>
                <c:pt idx="216">
                  <c:v>2365.3175560232698</c:v>
                </c:pt>
                <c:pt idx="217">
                  <c:v>2365.34092190908</c:v>
                </c:pt>
                <c:pt idx="218">
                  <c:v>2365.3559227534502</c:v>
                </c:pt>
                <c:pt idx="219">
                  <c:v>2365.3512225094701</c:v>
                </c:pt>
                <c:pt idx="220">
                  <c:v>2365.3327136272801</c:v>
                </c:pt>
                <c:pt idx="221">
                  <c:v>2365.3150818580498</c:v>
                </c:pt>
                <c:pt idx="222">
                  <c:v>2365.3213596116898</c:v>
                </c:pt>
                <c:pt idx="223">
                  <c:v>2365.32161376576</c:v>
                </c:pt>
                <c:pt idx="224">
                  <c:v>2365.3155007180999</c:v>
                </c:pt>
                <c:pt idx="225">
                  <c:v>2365.3247952509801</c:v>
                </c:pt>
                <c:pt idx="226">
                  <c:v>2365.31057359333</c:v>
                </c:pt>
                <c:pt idx="227">
                  <c:v>2365.2957151604101</c:v>
                </c:pt>
                <c:pt idx="228">
                  <c:v>2365.3006998303499</c:v>
                </c:pt>
                <c:pt idx="229">
                  <c:v>2365.3198817942398</c:v>
                </c:pt>
                <c:pt idx="230">
                  <c:v>2365.3046592719602</c:v>
                </c:pt>
                <c:pt idx="231">
                  <c:v>2365.3008981687299</c:v>
                </c:pt>
                <c:pt idx="232">
                  <c:v>2365.32404520505</c:v>
                </c:pt>
                <c:pt idx="233">
                  <c:v>2365.3205881644799</c:v>
                </c:pt>
                <c:pt idx="234">
                  <c:v>2365.31153091128</c:v>
                </c:pt>
                <c:pt idx="235">
                  <c:v>2365.2920622220299</c:v>
                </c:pt>
                <c:pt idx="236">
                  <c:v>2365.2827885132801</c:v>
                </c:pt>
                <c:pt idx="237">
                  <c:v>2365.2790179315698</c:v>
                </c:pt>
                <c:pt idx="238">
                  <c:v>2365.2749496497399</c:v>
                </c:pt>
                <c:pt idx="239">
                  <c:v>2365.2664088726301</c:v>
                </c:pt>
                <c:pt idx="240">
                  <c:v>2365.2657126634999</c:v>
                </c:pt>
                <c:pt idx="241">
                  <c:v>2365.2638740012299</c:v>
                </c:pt>
                <c:pt idx="242">
                  <c:v>2365.2725715634301</c:v>
                </c:pt>
                <c:pt idx="243">
                  <c:v>2365.2795274779701</c:v>
                </c:pt>
                <c:pt idx="244">
                  <c:v>2365.2672664777701</c:v>
                </c:pt>
                <c:pt idx="245">
                  <c:v>2365.2776530188098</c:v>
                </c:pt>
                <c:pt idx="246">
                  <c:v>2365.30477362894</c:v>
                </c:pt>
                <c:pt idx="247">
                  <c:v>2365.2810687338401</c:v>
                </c:pt>
                <c:pt idx="248">
                  <c:v>2365.2621591017601</c:v>
                </c:pt>
                <c:pt idx="249">
                  <c:v>2365.26472288182</c:v>
                </c:pt>
                <c:pt idx="250">
                  <c:v>2365.2757501233</c:v>
                </c:pt>
                <c:pt idx="251">
                  <c:v>2365.2795360628902</c:v>
                </c:pt>
                <c:pt idx="252">
                  <c:v>2365.2891030926098</c:v>
                </c:pt>
                <c:pt idx="253">
                  <c:v>2365.2975302940799</c:v>
                </c:pt>
                <c:pt idx="254">
                  <c:v>2365.2993596094502</c:v>
                </c:pt>
                <c:pt idx="255">
                  <c:v>2365.31582330234</c:v>
                </c:pt>
                <c:pt idx="256">
                  <c:v>2365.2969608987801</c:v>
                </c:pt>
                <c:pt idx="257">
                  <c:v>2365.27098355003</c:v>
                </c:pt>
                <c:pt idx="258">
                  <c:v>2365.2635962207901</c:v>
                </c:pt>
                <c:pt idx="259">
                  <c:v>2365.2796364057399</c:v>
                </c:pt>
                <c:pt idx="260">
                  <c:v>2365.28741043628</c:v>
                </c:pt>
                <c:pt idx="261">
                  <c:v>2365.2889969923599</c:v>
                </c:pt>
                <c:pt idx="262">
                  <c:v>2365.2973125635199</c:v>
                </c:pt>
                <c:pt idx="263">
                  <c:v>2365.2737625426598</c:v>
                </c:pt>
                <c:pt idx="264">
                  <c:v>2365.2520216658299</c:v>
                </c:pt>
                <c:pt idx="265">
                  <c:v>2365.2498178245201</c:v>
                </c:pt>
                <c:pt idx="266">
                  <c:v>2365.2491335219302</c:v>
                </c:pt>
                <c:pt idx="267">
                  <c:v>2365.24978208125</c:v>
                </c:pt>
                <c:pt idx="268">
                  <c:v>2365.2549295424101</c:v>
                </c:pt>
                <c:pt idx="269">
                  <c:v>2365.2578211523701</c:v>
                </c:pt>
                <c:pt idx="270">
                  <c:v>2365.2601865761499</c:v>
                </c:pt>
                <c:pt idx="271">
                  <c:v>2365.2584135001398</c:v>
                </c:pt>
                <c:pt idx="272">
                  <c:v>2365.2526180776299</c:v>
                </c:pt>
                <c:pt idx="273">
                  <c:v>2365.2541468726699</c:v>
                </c:pt>
                <c:pt idx="274">
                  <c:v>2365.2729394028202</c:v>
                </c:pt>
                <c:pt idx="275">
                  <c:v>2365.26844326843</c:v>
                </c:pt>
                <c:pt idx="276">
                  <c:v>2365.2497378417202</c:v>
                </c:pt>
                <c:pt idx="277">
                  <c:v>2365.2499648508001</c:v>
                </c:pt>
                <c:pt idx="278">
                  <c:v>2365.2544359738199</c:v>
                </c:pt>
                <c:pt idx="279">
                  <c:v>2365.2515303406199</c:v>
                </c:pt>
                <c:pt idx="280">
                  <c:v>2365.26453594434</c:v>
                </c:pt>
                <c:pt idx="281">
                  <c:v>2365.29474672894</c:v>
                </c:pt>
                <c:pt idx="282">
                  <c:v>2365.2672904164001</c:v>
                </c:pt>
                <c:pt idx="283">
                  <c:v>2365.2330124934301</c:v>
                </c:pt>
                <c:pt idx="284">
                  <c:v>2365.2260951704802</c:v>
                </c:pt>
                <c:pt idx="285">
                  <c:v>2365.2156013992799</c:v>
                </c:pt>
                <c:pt idx="286">
                  <c:v>2365.2051990459599</c:v>
                </c:pt>
                <c:pt idx="287">
                  <c:v>2365.2100943923701</c:v>
                </c:pt>
                <c:pt idx="288">
                  <c:v>2365.22369405058</c:v>
                </c:pt>
                <c:pt idx="289">
                  <c:v>2365.2129569173098</c:v>
                </c:pt>
                <c:pt idx="290">
                  <c:v>2365.2110952425001</c:v>
                </c:pt>
                <c:pt idx="291">
                  <c:v>2365.2219246714199</c:v>
                </c:pt>
                <c:pt idx="292">
                  <c:v>2365.2085190558601</c:v>
                </c:pt>
                <c:pt idx="293">
                  <c:v>2365.1946916103998</c:v>
                </c:pt>
                <c:pt idx="294">
                  <c:v>2365.1899115935398</c:v>
                </c:pt>
                <c:pt idx="295">
                  <c:v>2365.1938704888598</c:v>
                </c:pt>
                <c:pt idx="296">
                  <c:v>2365.18807501739</c:v>
                </c:pt>
                <c:pt idx="297">
                  <c:v>2365.1877250787202</c:v>
                </c:pt>
                <c:pt idx="298">
                  <c:v>2365.1918590104001</c:v>
                </c:pt>
                <c:pt idx="299">
                  <c:v>2365.1909528349402</c:v>
                </c:pt>
                <c:pt idx="300">
                  <c:v>2365.1971552565001</c:v>
                </c:pt>
                <c:pt idx="301">
                  <c:v>2365.1942632547698</c:v>
                </c:pt>
                <c:pt idx="302">
                  <c:v>2365.1893398591401</c:v>
                </c:pt>
                <c:pt idx="303">
                  <c:v>2365.1915156877199</c:v>
                </c:pt>
                <c:pt idx="304">
                  <c:v>2365.1971824052098</c:v>
                </c:pt>
                <c:pt idx="305">
                  <c:v>2365.18344567549</c:v>
                </c:pt>
                <c:pt idx="306">
                  <c:v>2365.1664250884801</c:v>
                </c:pt>
                <c:pt idx="307">
                  <c:v>2365.15790942993</c:v>
                </c:pt>
                <c:pt idx="308">
                  <c:v>2365.1685355903601</c:v>
                </c:pt>
                <c:pt idx="309">
                  <c:v>2365.1751059815701</c:v>
                </c:pt>
                <c:pt idx="310">
                  <c:v>2365.1693819410598</c:v>
                </c:pt>
                <c:pt idx="311">
                  <c:v>2365.1733774633299</c:v>
                </c:pt>
                <c:pt idx="312">
                  <c:v>2365.1714827907599</c:v>
                </c:pt>
                <c:pt idx="313">
                  <c:v>2365.1679754507099</c:v>
                </c:pt>
                <c:pt idx="314">
                  <c:v>2365.18321882691</c:v>
                </c:pt>
                <c:pt idx="315">
                  <c:v>2365.1674675470999</c:v>
                </c:pt>
                <c:pt idx="316">
                  <c:v>2365.14736251573</c:v>
                </c:pt>
                <c:pt idx="317">
                  <c:v>2365.1447299845399</c:v>
                </c:pt>
                <c:pt idx="318">
                  <c:v>2365.1533382007601</c:v>
                </c:pt>
                <c:pt idx="319">
                  <c:v>2365.1571344968502</c:v>
                </c:pt>
                <c:pt idx="320">
                  <c:v>2365.1509860638098</c:v>
                </c:pt>
                <c:pt idx="321">
                  <c:v>2365.1591520909901</c:v>
                </c:pt>
                <c:pt idx="322">
                  <c:v>2365.1503613862001</c:v>
                </c:pt>
                <c:pt idx="323">
                  <c:v>2365.1505521413001</c:v>
                </c:pt>
                <c:pt idx="324">
                  <c:v>2365.1577569554902</c:v>
                </c:pt>
                <c:pt idx="325">
                  <c:v>2365.1384227774101</c:v>
                </c:pt>
                <c:pt idx="326">
                  <c:v>2365.1208022787901</c:v>
                </c:pt>
                <c:pt idx="327">
                  <c:v>2365.1318167774498</c:v>
                </c:pt>
                <c:pt idx="328">
                  <c:v>2365.1430423469201</c:v>
                </c:pt>
                <c:pt idx="329">
                  <c:v>2365.13615730423</c:v>
                </c:pt>
                <c:pt idx="330">
                  <c:v>2365.1371180103401</c:v>
                </c:pt>
                <c:pt idx="331">
                  <c:v>2365.14989376839</c:v>
                </c:pt>
                <c:pt idx="332">
                  <c:v>2365.1368030496501</c:v>
                </c:pt>
                <c:pt idx="333">
                  <c:v>2365.1132398446098</c:v>
                </c:pt>
                <c:pt idx="334">
                  <c:v>2365.12395865096</c:v>
                </c:pt>
                <c:pt idx="335">
                  <c:v>2365.13189407552</c:v>
                </c:pt>
                <c:pt idx="336">
                  <c:v>2365.1207937321601</c:v>
                </c:pt>
                <c:pt idx="337">
                  <c:v>2365.1167445486899</c:v>
                </c:pt>
                <c:pt idx="338">
                  <c:v>2365.1079450225002</c:v>
                </c:pt>
                <c:pt idx="339">
                  <c:v>2365.0985853498401</c:v>
                </c:pt>
                <c:pt idx="340">
                  <c:v>2365.1090916663302</c:v>
                </c:pt>
                <c:pt idx="341">
                  <c:v>2365.1149796628501</c:v>
                </c:pt>
                <c:pt idx="342">
                  <c:v>2365.1220949325798</c:v>
                </c:pt>
                <c:pt idx="343">
                  <c:v>2365.1230919997101</c:v>
                </c:pt>
                <c:pt idx="344">
                  <c:v>2365.1031294745098</c:v>
                </c:pt>
                <c:pt idx="345">
                  <c:v>2365.0821292546698</c:v>
                </c:pt>
                <c:pt idx="346">
                  <c:v>2365.0796582613202</c:v>
                </c:pt>
                <c:pt idx="347">
                  <c:v>2365.0835573126101</c:v>
                </c:pt>
                <c:pt idx="348">
                  <c:v>2365.0708446542399</c:v>
                </c:pt>
                <c:pt idx="349">
                  <c:v>2365.05528581313</c:v>
                </c:pt>
                <c:pt idx="350">
                  <c:v>2365.0522083519099</c:v>
                </c:pt>
                <c:pt idx="351">
                  <c:v>2365.0738952573402</c:v>
                </c:pt>
                <c:pt idx="352">
                  <c:v>2365.0676043681201</c:v>
                </c:pt>
                <c:pt idx="353">
                  <c:v>2365.0530170766601</c:v>
                </c:pt>
                <c:pt idx="354">
                  <c:v>2365.0532126522498</c:v>
                </c:pt>
                <c:pt idx="355">
                  <c:v>2365.0547885562401</c:v>
                </c:pt>
                <c:pt idx="356">
                  <c:v>2365.0621213577501</c:v>
                </c:pt>
                <c:pt idx="357">
                  <c:v>2365.0684456269501</c:v>
                </c:pt>
                <c:pt idx="358">
                  <c:v>2365.0644110644298</c:v>
                </c:pt>
                <c:pt idx="359">
                  <c:v>2365.0592222670898</c:v>
                </c:pt>
                <c:pt idx="360">
                  <c:v>2365.0749389193902</c:v>
                </c:pt>
                <c:pt idx="361">
                  <c:v>2365.0822686206402</c:v>
                </c:pt>
                <c:pt idx="362">
                  <c:v>2365.0647691771401</c:v>
                </c:pt>
                <c:pt idx="363">
                  <c:v>2365.0649368903801</c:v>
                </c:pt>
                <c:pt idx="364">
                  <c:v>2365.0591842839099</c:v>
                </c:pt>
                <c:pt idx="365">
                  <c:v>2365.04618362049</c:v>
                </c:pt>
                <c:pt idx="366">
                  <c:v>2365.05143832976</c:v>
                </c:pt>
                <c:pt idx="367">
                  <c:v>2365.0487957242799</c:v>
                </c:pt>
                <c:pt idx="368">
                  <c:v>2365.0402851205299</c:v>
                </c:pt>
                <c:pt idx="369">
                  <c:v>2365.0460015727799</c:v>
                </c:pt>
                <c:pt idx="370">
                  <c:v>2365.0579346489399</c:v>
                </c:pt>
                <c:pt idx="371">
                  <c:v>2365.0609674879502</c:v>
                </c:pt>
                <c:pt idx="372">
                  <c:v>2365.0532003180901</c:v>
                </c:pt>
                <c:pt idx="373">
                  <c:v>2365.04254691702</c:v>
                </c:pt>
                <c:pt idx="374">
                  <c:v>2365.04533846092</c:v>
                </c:pt>
                <c:pt idx="375">
                  <c:v>2365.0424620311001</c:v>
                </c:pt>
                <c:pt idx="376">
                  <c:v>2365.0351903593701</c:v>
                </c:pt>
                <c:pt idx="377">
                  <c:v>2365.0470872481701</c:v>
                </c:pt>
                <c:pt idx="378">
                  <c:v>2365.0549831291</c:v>
                </c:pt>
                <c:pt idx="379">
                  <c:v>2365.0626602985099</c:v>
                </c:pt>
                <c:pt idx="380">
                  <c:v>2365.0687205106901</c:v>
                </c:pt>
                <c:pt idx="381">
                  <c:v>2365.0702813007101</c:v>
                </c:pt>
                <c:pt idx="382">
                  <c:v>2365.06428009199</c:v>
                </c:pt>
                <c:pt idx="383">
                  <c:v>2365.04986003568</c:v>
                </c:pt>
                <c:pt idx="384">
                  <c:v>2365.0429968062799</c:v>
                </c:pt>
                <c:pt idx="385">
                  <c:v>2365.0224587102498</c:v>
                </c:pt>
                <c:pt idx="386">
                  <c:v>2365.0074979352498</c:v>
                </c:pt>
                <c:pt idx="387">
                  <c:v>2365.0046487766799</c:v>
                </c:pt>
                <c:pt idx="388">
                  <c:v>2365.0078285660102</c:v>
                </c:pt>
                <c:pt idx="389">
                  <c:v>2365.0132524595901</c:v>
                </c:pt>
                <c:pt idx="390">
                  <c:v>2365.0088135391202</c:v>
                </c:pt>
                <c:pt idx="391">
                  <c:v>2365.0025414898801</c:v>
                </c:pt>
                <c:pt idx="392">
                  <c:v>2365.0061095623701</c:v>
                </c:pt>
                <c:pt idx="393">
                  <c:v>2365.0115832710599</c:v>
                </c:pt>
                <c:pt idx="394">
                  <c:v>2365.0047390633799</c:v>
                </c:pt>
                <c:pt idx="395">
                  <c:v>2364.9938321826899</c:v>
                </c:pt>
                <c:pt idx="396">
                  <c:v>2364.9903477473299</c:v>
                </c:pt>
                <c:pt idx="397">
                  <c:v>2364.9962831129501</c:v>
                </c:pt>
                <c:pt idx="398">
                  <c:v>2365.0001657317598</c:v>
                </c:pt>
                <c:pt idx="399">
                  <c:v>2364.98513080047</c:v>
                </c:pt>
                <c:pt idx="400">
                  <c:v>2364.9677059792698</c:v>
                </c:pt>
                <c:pt idx="401">
                  <c:v>2364.9563276413401</c:v>
                </c:pt>
                <c:pt idx="402">
                  <c:v>2364.9586551072998</c:v>
                </c:pt>
                <c:pt idx="403">
                  <c:v>2364.9609823544001</c:v>
                </c:pt>
                <c:pt idx="404">
                  <c:v>2364.9815584489302</c:v>
                </c:pt>
                <c:pt idx="405">
                  <c:v>2365.0089384268099</c:v>
                </c:pt>
                <c:pt idx="406">
                  <c:v>2364.9906743317601</c:v>
                </c:pt>
                <c:pt idx="407">
                  <c:v>2364.9820111231502</c:v>
                </c:pt>
                <c:pt idx="408">
                  <c:v>2364.9881806860299</c:v>
                </c:pt>
                <c:pt idx="409">
                  <c:v>2364.9786553437002</c:v>
                </c:pt>
                <c:pt idx="410">
                  <c:v>2364.9598319031802</c:v>
                </c:pt>
                <c:pt idx="411">
                  <c:v>2364.9479332270398</c:v>
                </c:pt>
                <c:pt idx="412">
                  <c:v>2364.9468116992298</c:v>
                </c:pt>
                <c:pt idx="413">
                  <c:v>2364.9435182837801</c:v>
                </c:pt>
                <c:pt idx="414">
                  <c:v>2364.9512504025502</c:v>
                </c:pt>
                <c:pt idx="415">
                  <c:v>2364.9489358180599</c:v>
                </c:pt>
                <c:pt idx="416">
                  <c:v>2364.9292970444599</c:v>
                </c:pt>
                <c:pt idx="417">
                  <c:v>2364.9205767569101</c:v>
                </c:pt>
                <c:pt idx="418">
                  <c:v>2364.93917352261</c:v>
                </c:pt>
                <c:pt idx="419">
                  <c:v>2364.9507938220599</c:v>
                </c:pt>
                <c:pt idx="420">
                  <c:v>2364.9393465982798</c:v>
                </c:pt>
                <c:pt idx="421">
                  <c:v>2364.9361375543199</c:v>
                </c:pt>
                <c:pt idx="422">
                  <c:v>2364.9262762322001</c:v>
                </c:pt>
                <c:pt idx="423">
                  <c:v>2364.9116380498799</c:v>
                </c:pt>
                <c:pt idx="424">
                  <c:v>2364.8972085659798</c:v>
                </c:pt>
                <c:pt idx="425">
                  <c:v>2364.89406385349</c:v>
                </c:pt>
                <c:pt idx="426">
                  <c:v>2364.89724748238</c:v>
                </c:pt>
                <c:pt idx="427">
                  <c:v>2364.8963936691598</c:v>
                </c:pt>
                <c:pt idx="428">
                  <c:v>2364.8982871334601</c:v>
                </c:pt>
                <c:pt idx="429">
                  <c:v>2364.8935795176199</c:v>
                </c:pt>
                <c:pt idx="430">
                  <c:v>2364.89033200522</c:v>
                </c:pt>
                <c:pt idx="431">
                  <c:v>2364.8964497380998</c:v>
                </c:pt>
                <c:pt idx="432">
                  <c:v>2364.91211826995</c:v>
                </c:pt>
                <c:pt idx="433">
                  <c:v>2364.8987660067401</c:v>
                </c:pt>
                <c:pt idx="434">
                  <c:v>2364.88341326003</c:v>
                </c:pt>
                <c:pt idx="435">
                  <c:v>2364.8867801090501</c:v>
                </c:pt>
                <c:pt idx="436">
                  <c:v>2364.8923726874</c:v>
                </c:pt>
                <c:pt idx="437">
                  <c:v>2364.89425961907</c:v>
                </c:pt>
                <c:pt idx="438">
                  <c:v>2364.8967426484101</c:v>
                </c:pt>
                <c:pt idx="439">
                  <c:v>2364.8949235136301</c:v>
                </c:pt>
                <c:pt idx="440">
                  <c:v>2364.88651453885</c:v>
                </c:pt>
                <c:pt idx="441">
                  <c:v>2364.8933134016602</c:v>
                </c:pt>
                <c:pt idx="442">
                  <c:v>2364.9114801445398</c:v>
                </c:pt>
                <c:pt idx="443">
                  <c:v>2364.90484228677</c:v>
                </c:pt>
                <c:pt idx="444">
                  <c:v>2364.9018038918198</c:v>
                </c:pt>
                <c:pt idx="445">
                  <c:v>2364.8882684411701</c:v>
                </c:pt>
                <c:pt idx="446">
                  <c:v>2364.8745900876802</c:v>
                </c:pt>
                <c:pt idx="447">
                  <c:v>2364.8655078380598</c:v>
                </c:pt>
                <c:pt idx="448">
                  <c:v>2364.86723219748</c:v>
                </c:pt>
                <c:pt idx="449">
                  <c:v>2364.8757500404199</c:v>
                </c:pt>
                <c:pt idx="450">
                  <c:v>2364.8719785951398</c:v>
                </c:pt>
                <c:pt idx="451">
                  <c:v>2364.8782506551902</c:v>
                </c:pt>
                <c:pt idx="452">
                  <c:v>2364.8721613335802</c:v>
                </c:pt>
                <c:pt idx="453">
                  <c:v>2364.86031636507</c:v>
                </c:pt>
                <c:pt idx="454">
                  <c:v>2364.8609186640501</c:v>
                </c:pt>
                <c:pt idx="455">
                  <c:v>2364.8787552056801</c:v>
                </c:pt>
                <c:pt idx="456">
                  <c:v>2364.8913596111502</c:v>
                </c:pt>
                <c:pt idx="457">
                  <c:v>2364.8602448106099</c:v>
                </c:pt>
                <c:pt idx="458">
                  <c:v>2364.8405215808398</c:v>
                </c:pt>
                <c:pt idx="459">
                  <c:v>2364.8482360698899</c:v>
                </c:pt>
                <c:pt idx="460">
                  <c:v>2364.8727611647901</c:v>
                </c:pt>
                <c:pt idx="461">
                  <c:v>2364.8600647254698</c:v>
                </c:pt>
                <c:pt idx="462">
                  <c:v>2364.8554754280299</c:v>
                </c:pt>
                <c:pt idx="463">
                  <c:v>2364.8610211508098</c:v>
                </c:pt>
                <c:pt idx="464">
                  <c:v>2364.8432434021702</c:v>
                </c:pt>
                <c:pt idx="465">
                  <c:v>2364.8206356249498</c:v>
                </c:pt>
                <c:pt idx="466">
                  <c:v>2364.8244755548899</c:v>
                </c:pt>
                <c:pt idx="467">
                  <c:v>2364.8416551366299</c:v>
                </c:pt>
                <c:pt idx="468">
                  <c:v>2364.8232712190402</c:v>
                </c:pt>
                <c:pt idx="469">
                  <c:v>2364.81336530934</c:v>
                </c:pt>
                <c:pt idx="470">
                  <c:v>2364.81937820537</c:v>
                </c:pt>
                <c:pt idx="471">
                  <c:v>2364.82478208771</c:v>
                </c:pt>
                <c:pt idx="472">
                  <c:v>2364.8284433881699</c:v>
                </c:pt>
                <c:pt idx="473">
                  <c:v>2364.8227875402999</c:v>
                </c:pt>
                <c:pt idx="474">
                  <c:v>2364.8209709896701</c:v>
                </c:pt>
                <c:pt idx="475">
                  <c:v>2364.8129074921899</c:v>
                </c:pt>
                <c:pt idx="476">
                  <c:v>2364.8114097622301</c:v>
                </c:pt>
                <c:pt idx="477">
                  <c:v>2364.82250958329</c:v>
                </c:pt>
                <c:pt idx="478">
                  <c:v>2364.8247872922202</c:v>
                </c:pt>
                <c:pt idx="479">
                  <c:v>2364.8057356030999</c:v>
                </c:pt>
                <c:pt idx="480">
                  <c:v>2364.78393358932</c:v>
                </c:pt>
                <c:pt idx="481">
                  <c:v>2364.7769214166301</c:v>
                </c:pt>
                <c:pt idx="482">
                  <c:v>2364.7912254307098</c:v>
                </c:pt>
                <c:pt idx="483">
                  <c:v>2364.81339597744</c:v>
                </c:pt>
                <c:pt idx="484">
                  <c:v>2364.8063428175501</c:v>
                </c:pt>
                <c:pt idx="485">
                  <c:v>2364.7956286946901</c:v>
                </c:pt>
                <c:pt idx="486">
                  <c:v>2364.79437461115</c:v>
                </c:pt>
                <c:pt idx="487">
                  <c:v>2364.7991993658802</c:v>
                </c:pt>
                <c:pt idx="488">
                  <c:v>2364.79652269096</c:v>
                </c:pt>
                <c:pt idx="489">
                  <c:v>2364.7951813960299</c:v>
                </c:pt>
                <c:pt idx="490">
                  <c:v>2364.8089537545402</c:v>
                </c:pt>
                <c:pt idx="491">
                  <c:v>2364.8007621357701</c:v>
                </c:pt>
                <c:pt idx="492">
                  <c:v>2364.7983507461499</c:v>
                </c:pt>
                <c:pt idx="493">
                  <c:v>2364.7915298646099</c:v>
                </c:pt>
                <c:pt idx="494">
                  <c:v>2364.7793661309802</c:v>
                </c:pt>
                <c:pt idx="495">
                  <c:v>2364.7702912351201</c:v>
                </c:pt>
                <c:pt idx="496">
                  <c:v>2364.7761010348099</c:v>
                </c:pt>
                <c:pt idx="497">
                  <c:v>2364.7879191311499</c:v>
                </c:pt>
                <c:pt idx="498">
                  <c:v>2364.77981808202</c:v>
                </c:pt>
                <c:pt idx="499">
                  <c:v>2364.7815675837601</c:v>
                </c:pt>
                <c:pt idx="500">
                  <c:v>2364.7752860065302</c:v>
                </c:pt>
                <c:pt idx="501">
                  <c:v>2364.7720910097501</c:v>
                </c:pt>
                <c:pt idx="502">
                  <c:v>2364.7670224783701</c:v>
                </c:pt>
                <c:pt idx="503">
                  <c:v>2364.7668425575998</c:v>
                </c:pt>
                <c:pt idx="504">
                  <c:v>2364.7746281750501</c:v>
                </c:pt>
                <c:pt idx="505">
                  <c:v>2364.75161551682</c:v>
                </c:pt>
                <c:pt idx="506">
                  <c:v>2364.7443978650799</c:v>
                </c:pt>
                <c:pt idx="507">
                  <c:v>2364.7522244539</c:v>
                </c:pt>
                <c:pt idx="508">
                  <c:v>2364.75789327333</c:v>
                </c:pt>
                <c:pt idx="509">
                  <c:v>2364.7522030988698</c:v>
                </c:pt>
                <c:pt idx="510">
                  <c:v>2364.74957937415</c:v>
                </c:pt>
                <c:pt idx="511">
                  <c:v>2364.7580078226702</c:v>
                </c:pt>
                <c:pt idx="512">
                  <c:v>2364.73896567259</c:v>
                </c:pt>
                <c:pt idx="513">
                  <c:v>2364.7421604142</c:v>
                </c:pt>
                <c:pt idx="514">
                  <c:v>2364.7298868119401</c:v>
                </c:pt>
                <c:pt idx="515">
                  <c:v>2364.71522713795</c:v>
                </c:pt>
                <c:pt idx="516">
                  <c:v>2364.7344555416198</c:v>
                </c:pt>
                <c:pt idx="517">
                  <c:v>2364.76089120812</c:v>
                </c:pt>
                <c:pt idx="518">
                  <c:v>2364.7642033980101</c:v>
                </c:pt>
                <c:pt idx="519">
                  <c:v>2364.7418268445599</c:v>
                </c:pt>
                <c:pt idx="520">
                  <c:v>2364.7432976540899</c:v>
                </c:pt>
                <c:pt idx="521">
                  <c:v>2364.7389763564902</c:v>
                </c:pt>
                <c:pt idx="522">
                  <c:v>2364.7334238639901</c:v>
                </c:pt>
                <c:pt idx="523">
                  <c:v>2364.7230465346802</c:v>
                </c:pt>
                <c:pt idx="524">
                  <c:v>2364.72917624192</c:v>
                </c:pt>
                <c:pt idx="525">
                  <c:v>2364.7403432415299</c:v>
                </c:pt>
                <c:pt idx="526">
                  <c:v>2364.7439643666798</c:v>
                </c:pt>
                <c:pt idx="527">
                  <c:v>2364.7491189123002</c:v>
                </c:pt>
                <c:pt idx="528">
                  <c:v>2364.7282254131301</c:v>
                </c:pt>
                <c:pt idx="529">
                  <c:v>2364.70157891385</c:v>
                </c:pt>
                <c:pt idx="530">
                  <c:v>2364.6899601742698</c:v>
                </c:pt>
                <c:pt idx="531">
                  <c:v>2364.6818882455</c:v>
                </c:pt>
                <c:pt idx="532">
                  <c:v>2364.6777008459599</c:v>
                </c:pt>
                <c:pt idx="533">
                  <c:v>2364.6899838705699</c:v>
                </c:pt>
                <c:pt idx="534">
                  <c:v>2364.7097564163</c:v>
                </c:pt>
                <c:pt idx="535">
                  <c:v>2364.6939687945201</c:v>
                </c:pt>
                <c:pt idx="536">
                  <c:v>2364.6783642985201</c:v>
                </c:pt>
                <c:pt idx="537">
                  <c:v>2364.6777038916198</c:v>
                </c:pt>
                <c:pt idx="538">
                  <c:v>2364.6856004320298</c:v>
                </c:pt>
                <c:pt idx="539">
                  <c:v>2364.6761673829601</c:v>
                </c:pt>
                <c:pt idx="540">
                  <c:v>2364.68150477478</c:v>
                </c:pt>
                <c:pt idx="541">
                  <c:v>2364.7034100953001</c:v>
                </c:pt>
                <c:pt idx="542">
                  <c:v>2364.6914107210901</c:v>
                </c:pt>
                <c:pt idx="543">
                  <c:v>2364.6766665834798</c:v>
                </c:pt>
                <c:pt idx="544">
                  <c:v>2364.6734720887298</c:v>
                </c:pt>
                <c:pt idx="545">
                  <c:v>2364.6908089869598</c:v>
                </c:pt>
                <c:pt idx="546">
                  <c:v>2364.6672693406199</c:v>
                </c:pt>
                <c:pt idx="547">
                  <c:v>2364.6591949138601</c:v>
                </c:pt>
                <c:pt idx="548">
                  <c:v>2364.6690389732698</c:v>
                </c:pt>
                <c:pt idx="549">
                  <c:v>2364.6486847424799</c:v>
                </c:pt>
                <c:pt idx="550">
                  <c:v>2364.63469749045</c:v>
                </c:pt>
                <c:pt idx="551">
                  <c:v>2364.6437519340898</c:v>
                </c:pt>
                <c:pt idx="552">
                  <c:v>2364.6533957340098</c:v>
                </c:pt>
                <c:pt idx="553">
                  <c:v>2364.6471983025699</c:v>
                </c:pt>
                <c:pt idx="554">
                  <c:v>2364.6450928670101</c:v>
                </c:pt>
                <c:pt idx="555">
                  <c:v>2364.6549966806001</c:v>
                </c:pt>
                <c:pt idx="556">
                  <c:v>2364.66832665637</c:v>
                </c:pt>
                <c:pt idx="557">
                  <c:v>2364.6749115306502</c:v>
                </c:pt>
                <c:pt idx="558">
                  <c:v>2364.6611895617898</c:v>
                </c:pt>
                <c:pt idx="559">
                  <c:v>2364.6605184476498</c:v>
                </c:pt>
                <c:pt idx="560">
                  <c:v>2364.6448796242198</c:v>
                </c:pt>
                <c:pt idx="561">
                  <c:v>2364.64333841592</c:v>
                </c:pt>
                <c:pt idx="562">
                  <c:v>2364.6460827273199</c:v>
                </c:pt>
                <c:pt idx="563">
                  <c:v>2364.6325059824298</c:v>
                </c:pt>
                <c:pt idx="564">
                  <c:v>2364.63188061459</c:v>
                </c:pt>
                <c:pt idx="565">
                  <c:v>2364.6197912306702</c:v>
                </c:pt>
                <c:pt idx="566">
                  <c:v>2364.6073293794202</c:v>
                </c:pt>
                <c:pt idx="567">
                  <c:v>2364.6106070691499</c:v>
                </c:pt>
                <c:pt idx="568">
                  <c:v>2364.6159520531601</c:v>
                </c:pt>
                <c:pt idx="569">
                  <c:v>2364.6214880859702</c:v>
                </c:pt>
                <c:pt idx="570">
                  <c:v>2364.62115350055</c:v>
                </c:pt>
                <c:pt idx="571">
                  <c:v>2364.6252587344102</c:v>
                </c:pt>
                <c:pt idx="572">
                  <c:v>2364.6278665908399</c:v>
                </c:pt>
                <c:pt idx="573">
                  <c:v>2364.61772417265</c:v>
                </c:pt>
                <c:pt idx="574">
                  <c:v>2364.5838555677801</c:v>
                </c:pt>
                <c:pt idx="575">
                  <c:v>2364.59272639237</c:v>
                </c:pt>
                <c:pt idx="576">
                  <c:v>2364.5958610573198</c:v>
                </c:pt>
                <c:pt idx="577">
                  <c:v>2364.5707153897602</c:v>
                </c:pt>
                <c:pt idx="578">
                  <c:v>2364.5665548060201</c:v>
                </c:pt>
                <c:pt idx="579">
                  <c:v>2364.5775572637899</c:v>
                </c:pt>
                <c:pt idx="580">
                  <c:v>2364.57355319927</c:v>
                </c:pt>
                <c:pt idx="581">
                  <c:v>2364.5596609527302</c:v>
                </c:pt>
                <c:pt idx="582">
                  <c:v>2364.5626786545199</c:v>
                </c:pt>
                <c:pt idx="583">
                  <c:v>2364.57886389641</c:v>
                </c:pt>
                <c:pt idx="584">
                  <c:v>2364.5830006585602</c:v>
                </c:pt>
                <c:pt idx="585">
                  <c:v>2364.57545005367</c:v>
                </c:pt>
                <c:pt idx="586">
                  <c:v>2364.5847545168199</c:v>
                </c:pt>
                <c:pt idx="587">
                  <c:v>2364.58402867205</c:v>
                </c:pt>
                <c:pt idx="588">
                  <c:v>2364.565152697</c:v>
                </c:pt>
                <c:pt idx="589">
                  <c:v>2364.5678322603699</c:v>
                </c:pt>
                <c:pt idx="590">
                  <c:v>2364.5724058307701</c:v>
                </c:pt>
                <c:pt idx="591">
                  <c:v>2364.5648166003698</c:v>
                </c:pt>
                <c:pt idx="592">
                  <c:v>2364.5468653289399</c:v>
                </c:pt>
                <c:pt idx="593">
                  <c:v>2364.53901988497</c:v>
                </c:pt>
                <c:pt idx="594">
                  <c:v>2364.52927859908</c:v>
                </c:pt>
                <c:pt idx="595">
                  <c:v>2364.5297493746698</c:v>
                </c:pt>
                <c:pt idx="596">
                  <c:v>2364.5425747999302</c:v>
                </c:pt>
                <c:pt idx="597">
                  <c:v>2364.5462015765002</c:v>
                </c:pt>
                <c:pt idx="598">
                  <c:v>2364.5456510327199</c:v>
                </c:pt>
                <c:pt idx="599">
                  <c:v>2364.5333243179298</c:v>
                </c:pt>
                <c:pt idx="600">
                  <c:v>2364.5355321930301</c:v>
                </c:pt>
                <c:pt idx="601">
                  <c:v>2364.52500523137</c:v>
                </c:pt>
                <c:pt idx="602">
                  <c:v>2364.5058959652001</c:v>
                </c:pt>
                <c:pt idx="603">
                  <c:v>2364.49805775401</c:v>
                </c:pt>
                <c:pt idx="604">
                  <c:v>2364.5066003103102</c:v>
                </c:pt>
                <c:pt idx="605">
                  <c:v>2364.5138049298698</c:v>
                </c:pt>
                <c:pt idx="606">
                  <c:v>2364.5031367053898</c:v>
                </c:pt>
                <c:pt idx="607">
                  <c:v>2364.5025714687999</c:v>
                </c:pt>
                <c:pt idx="608">
                  <c:v>2364.5037373239902</c:v>
                </c:pt>
                <c:pt idx="609">
                  <c:v>2364.4934528751901</c:v>
                </c:pt>
                <c:pt idx="610">
                  <c:v>2364.4783299884898</c:v>
                </c:pt>
                <c:pt idx="611">
                  <c:v>2364.49629640485</c:v>
                </c:pt>
                <c:pt idx="612">
                  <c:v>2364.5016655231302</c:v>
                </c:pt>
                <c:pt idx="613">
                  <c:v>2364.4950840617798</c:v>
                </c:pt>
                <c:pt idx="614">
                  <c:v>2364.49675434963</c:v>
                </c:pt>
                <c:pt idx="615">
                  <c:v>2364.4953195295798</c:v>
                </c:pt>
                <c:pt idx="616">
                  <c:v>2364.51163594641</c:v>
                </c:pt>
                <c:pt idx="617">
                  <c:v>2364.5341763245601</c:v>
                </c:pt>
                <c:pt idx="618">
                  <c:v>2364.4927916043698</c:v>
                </c:pt>
                <c:pt idx="619">
                  <c:v>2364.4822398655601</c:v>
                </c:pt>
                <c:pt idx="620">
                  <c:v>2364.4923311989701</c:v>
                </c:pt>
                <c:pt idx="621">
                  <c:v>2364.49178408947</c:v>
                </c:pt>
                <c:pt idx="622">
                  <c:v>2364.4822305068101</c:v>
                </c:pt>
                <c:pt idx="623">
                  <c:v>2364.50045642435</c:v>
                </c:pt>
                <c:pt idx="624">
                  <c:v>2364.51773800415</c:v>
                </c:pt>
                <c:pt idx="625">
                  <c:v>2364.49785376419</c:v>
                </c:pt>
                <c:pt idx="626">
                  <c:v>2364.49205028806</c:v>
                </c:pt>
                <c:pt idx="627">
                  <c:v>2364.4917576315502</c:v>
                </c:pt>
                <c:pt idx="628">
                  <c:v>2364.4925669992899</c:v>
                </c:pt>
                <c:pt idx="629">
                  <c:v>2364.4828283146198</c:v>
                </c:pt>
                <c:pt idx="630">
                  <c:v>2364.4850593235501</c:v>
                </c:pt>
                <c:pt idx="631">
                  <c:v>2364.4921930506698</c:v>
                </c:pt>
                <c:pt idx="632">
                  <c:v>2364.4844355672099</c:v>
                </c:pt>
                <c:pt idx="633">
                  <c:v>2364.4719287201201</c:v>
                </c:pt>
                <c:pt idx="634">
                  <c:v>2364.4632819061399</c:v>
                </c:pt>
                <c:pt idx="635">
                  <c:v>2364.4561150299701</c:v>
                </c:pt>
                <c:pt idx="636">
                  <c:v>2364.4487500298901</c:v>
                </c:pt>
                <c:pt idx="637">
                  <c:v>2364.4490655126601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19C6-4605-9B6D-06272ADABA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79202288"/>
        <c:axId val="1279212848"/>
      </c:scatterChart>
      <c:valAx>
        <c:axId val="1279202288"/>
        <c:scaling>
          <c:orientation val="minMax"/>
          <c:max val="100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/>
                  <a:t>Station(ft)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n-US"/>
          </a:p>
        </c:txPr>
        <c:crossAx val="1279212848"/>
        <c:crosses val="autoZero"/>
        <c:crossBetween val="midCat"/>
      </c:valAx>
      <c:valAx>
        <c:axId val="1279212848"/>
        <c:scaling>
          <c:orientation val="minMax"/>
          <c:max val="2366"/>
          <c:min val="2364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/>
                  <a:t>Elevatoin (ft)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n-US"/>
          </a:p>
        </c:txPr>
        <c:crossAx val="1279202288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53392017265926772"/>
          <c:y val="0.12999696905208716"/>
          <c:w val="0.31449190306644031"/>
          <c:h val="0.140497204434212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56DEC6-EC70-4990-A4D5-54E1632A0842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E7A34E-122A-4D9B-AC32-6913807C0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5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Received comments in late spring from Richard Williams, James </a:t>
            </a:r>
            <a:r>
              <a:rPr lang="en-US" dirty="0" err="1"/>
              <a:t>Brasington</a:t>
            </a:r>
            <a:r>
              <a:rPr lang="en-US" dirty="0"/>
              <a:t> and Mark Smith. </a:t>
            </a:r>
          </a:p>
          <a:p>
            <a:r>
              <a:rPr lang="en-US" dirty="0"/>
              <a:t>Comments/suggestions regarding organization, text/figure edits, analysis, methods. 109 row matrix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94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1200"/>
              </a:spcAft>
            </a:pP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We will present a more thorough description of how the LiDAR contractor collected, verified, and post-processed the data.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113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92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015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We expect differences, and anticipate manual may be more accurate. However, it isn’t very repeatable and could be differences among people. What level of difference is acceptable in exchange for a much less labor intensive, repeatable process?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710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207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46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There is some error in LiDAR data. </a:t>
            </a:r>
          </a:p>
          <a:p>
            <a:pPr marL="0" indent="0">
              <a:buNone/>
            </a:pPr>
            <a:r>
              <a:rPr lang="en-US" sz="2000" dirty="0"/>
              <a:t>Gets reported every year by contractor. </a:t>
            </a:r>
          </a:p>
          <a:p>
            <a:pPr marL="0" indent="0">
              <a:buNone/>
            </a:pPr>
            <a:r>
              <a:rPr lang="en-US" sz="2000" dirty="0"/>
              <a:t>Could deal with this by removing everything uncertain</a:t>
            </a:r>
          </a:p>
          <a:p>
            <a:pPr marL="0" indent="0">
              <a:buNone/>
            </a:pPr>
            <a:r>
              <a:rPr lang="en-US" sz="2000" dirty="0"/>
              <a:t>If don’t threshold, one of the most important things know if the small (erroneous change) is systematic or not. We think ours mostly is, but must quantify to what degree</a:t>
            </a:r>
          </a:p>
          <a:p>
            <a:pPr marL="0" indent="0">
              <a:buNone/>
            </a:pPr>
            <a:r>
              <a:rPr lang="en-US" sz="2000" dirty="0"/>
              <a:t>Small systematic error over large area adds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4840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Uncertainty in raster data. </a:t>
            </a:r>
          </a:p>
          <a:p>
            <a:pPr marL="0" indent="0">
              <a:buNone/>
            </a:pPr>
            <a:r>
              <a:rPr lang="en-US" sz="2000" dirty="0"/>
              <a:t>Current approach relied on removal of systemic error then use all data. Avoid other techniques like thresholding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10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Remove any change that is within our uncertainty bounds. W</a:t>
            </a: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Re-calculate volume change </a:t>
            </a: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compare the results to those presented in our report. </a:t>
            </a: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Expected disadvantage: may introduce systematic error. </a:t>
            </a:r>
          </a:p>
          <a:p>
            <a:pPr marL="0" indent="0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This may occur because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aggradational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processes tend to happen at small magnitudes compared to erosion (especially lateral erosion). Therefore, thresholding will remove more bed aggradation than erosion, shifting the balance of our results.</a:t>
            </a:r>
          </a:p>
          <a:p>
            <a:pPr marL="0" indent="0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Figure 2021-2020. Values from -0.4 to 0.3 are null in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thresholded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version. Typical for GCD process and LiDAR wet/dry specs. Assumed spatially consistent error between we/dry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066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Something we really need to quantify. Expect error to be normally distributed</a:t>
            </a: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</a:rPr>
              <a:t>See fig- may not always be the case</a:t>
            </a: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</a:rPr>
              <a:t>If presenting raw change, small systematic error over large area adds up.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CF944-1141-4888-B348-E1AB4ADB42A1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508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46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5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06E9D-FE13-473F-9243-C0F430F8FE9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45B99FB9-4FBA-4882-BFC8-9BAC5A11F4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564" y="-176800"/>
            <a:ext cx="6132072" cy="921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97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77BA7-2CEB-4288-AB94-19C81CB05B7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06E9D-FE13-473F-9243-C0F430F8FE9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3E5C5E2-2C78-4E2B-B7A3-849755C6B1D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5979795"/>
            <a:ext cx="2743200" cy="82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41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4" r:id="rId2"/>
    <p:sldLayoutId id="2147483673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F9DD419-2059-0FE1-38B8-0159D86093C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4000"/>
          </a:blip>
          <a:stretch>
            <a:fillRect/>
          </a:stretch>
        </p:blipFill>
        <p:spPr>
          <a:xfrm>
            <a:off x="8500812" y="0"/>
            <a:ext cx="369118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1ECBC0-D229-42B3-97F7-B36F1658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3229" y="206829"/>
            <a:ext cx="8205538" cy="1358423"/>
          </a:xfrm>
          <a:solidFill>
            <a:schemeClr val="accent1">
              <a:lumMod val="20000"/>
              <a:lumOff val="80000"/>
              <a:alpha val="75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latin typeface="+mn-lt"/>
              </a:rPr>
              <a:t>Sed Aug 2023 Report Peer Review</a:t>
            </a:r>
            <a:br>
              <a:rPr lang="en-US" sz="3600" b="1" dirty="0">
                <a:latin typeface="+mn-lt"/>
              </a:rPr>
            </a:br>
            <a:r>
              <a:rPr lang="en-US" sz="2400" b="1" dirty="0">
                <a:latin typeface="+mn-lt"/>
              </a:rPr>
              <a:t>Libby Casavant, P.E.</a:t>
            </a:r>
            <a:endParaRPr lang="en-US" sz="3600" b="1" dirty="0">
              <a:latin typeface="+mn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AA4384-EB9F-47B0-A915-A859E67D7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30665" y="6497996"/>
            <a:ext cx="361335" cy="360004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A4797D-0429-257B-C30D-8A595BFFDF49}"/>
              </a:ext>
            </a:extLst>
          </p:cNvPr>
          <p:cNvSpPr txBox="1">
            <a:spLocks/>
          </p:cNvSpPr>
          <p:nvPr/>
        </p:nvSpPr>
        <p:spPr>
          <a:xfrm>
            <a:off x="3594633" y="1772081"/>
            <a:ext cx="5002729" cy="3112696"/>
          </a:xfrm>
          <a:prstGeom prst="rect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lang="en-US" sz="4000" b="1" dirty="0"/>
          </a:p>
          <a:p>
            <a:pPr>
              <a:lnSpc>
                <a:spcPct val="150000"/>
              </a:lnSpc>
            </a:pPr>
            <a:r>
              <a:rPr lang="en-US" sz="3600" b="1" dirty="0">
                <a:latin typeface="+mn-lt"/>
              </a:rPr>
              <a:t>Types of Feedback</a:t>
            </a:r>
          </a:p>
          <a:p>
            <a:pPr marL="571500" indent="-5715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/>
              <a:t>Report Organization</a:t>
            </a:r>
          </a:p>
          <a:p>
            <a:pPr marL="571500" indent="-5715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/>
              <a:t>Text/Figure Edits</a:t>
            </a:r>
          </a:p>
          <a:p>
            <a:pPr marL="571500" indent="-5715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C00000"/>
                </a:solidFill>
              </a:rPr>
              <a:t>Analysis and Methods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7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194938" y="112090"/>
            <a:ext cx="9471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LiDAR and Raster Differencing Uncertainty 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33B56C-0FBA-8A0F-7187-D125CC948A01}"/>
              </a:ext>
            </a:extLst>
          </p:cNvPr>
          <p:cNvSpPr txBox="1"/>
          <p:nvPr/>
        </p:nvSpPr>
        <p:spPr>
          <a:xfrm>
            <a:off x="194938" y="758421"/>
            <a:ext cx="31813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sz="2400" b="1" dirty="0">
                <a:solidFill>
                  <a:srgbClr val="C00000"/>
                </a:solidFill>
              </a:rPr>
              <a:t>Methodological details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B5ACE7-EC49-4EDC-711A-A436644A41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265" y="4470287"/>
            <a:ext cx="7887654" cy="2271712"/>
          </a:xfrm>
          <a:prstGeom prst="rect">
            <a:avLst/>
          </a:prstGeom>
        </p:spPr>
      </p:pic>
      <p:pic>
        <p:nvPicPr>
          <p:cNvPr id="2050" name="Picture 2" descr="Photogrammetry vs. LIDAR: what sensor to choose for a given application |  Wingtra">
            <a:extLst>
              <a:ext uri="{FF2B5EF4-FFF2-40B4-BE49-F238E27FC236}">
                <a16:creationId xmlns:a16="http://schemas.microsoft.com/office/drawing/2014/main" id="{08BF8926-F154-9EE9-1153-0AF32F169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205" y="-524216"/>
            <a:ext cx="5823857" cy="582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E734F7-A5CC-4059-9FF4-B48BF2DB9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631" y="1363888"/>
            <a:ext cx="4526888" cy="3527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A36B694-BAD7-8145-2037-B426084EECDD}"/>
              </a:ext>
            </a:extLst>
          </p:cNvPr>
          <p:cNvSpPr txBox="1"/>
          <p:nvPr/>
        </p:nvSpPr>
        <p:spPr>
          <a:xfrm>
            <a:off x="9907044" y="4005319"/>
            <a:ext cx="1238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Wingtra</a:t>
            </a:r>
            <a:endParaRPr lang="en-US" i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DA53E6-18D8-89A3-3447-D3B125165962}"/>
              </a:ext>
            </a:extLst>
          </p:cNvPr>
          <p:cNvSpPr txBox="1"/>
          <p:nvPr/>
        </p:nvSpPr>
        <p:spPr>
          <a:xfrm>
            <a:off x="8371114" y="6356350"/>
            <a:ext cx="203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NVS Point Cloud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32BAE7-809F-26E8-CAB0-BC303F7A59F4}"/>
              </a:ext>
            </a:extLst>
          </p:cNvPr>
          <p:cNvSpPr txBox="1"/>
          <p:nvPr/>
        </p:nvSpPr>
        <p:spPr>
          <a:xfrm>
            <a:off x="2840668" y="1393321"/>
            <a:ext cx="203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NVS Ground Survey</a:t>
            </a:r>
          </a:p>
        </p:txBody>
      </p:sp>
    </p:spTree>
    <p:extLst>
      <p:ext uri="{BB962C8B-B14F-4D97-AF65-F5344CB8AC3E}">
        <p14:creationId xmlns:p14="http://schemas.microsoft.com/office/powerpoint/2010/main" val="1183000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6C905D-DA3F-0773-3901-A8B73DCCA4B5}"/>
              </a:ext>
            </a:extLst>
          </p:cNvPr>
          <p:cNvSpPr txBox="1">
            <a:spLocks/>
          </p:cNvSpPr>
          <p:nvPr/>
        </p:nvSpPr>
        <p:spPr>
          <a:xfrm>
            <a:off x="185645" y="422168"/>
            <a:ext cx="2679101" cy="511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In Summary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3C79AE3B-7FDD-A9DD-0A34-2E336E8A4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6030"/>
            <a:ext cx="3050393" cy="2867370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A4CC28D-C7EE-6423-D133-A23A6D4E821C}"/>
              </a:ext>
            </a:extLst>
          </p:cNvPr>
          <p:cNvSpPr txBox="1">
            <a:spLocks/>
          </p:cNvSpPr>
          <p:nvPr/>
        </p:nvSpPr>
        <p:spPr>
          <a:xfrm>
            <a:off x="3236038" y="933797"/>
            <a:ext cx="10648343" cy="556497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algn="l">
              <a:lnSpc>
                <a:spcPct val="150000"/>
              </a:lnSpc>
              <a:spcAft>
                <a:spcPts val="600"/>
              </a:spcAft>
            </a:pPr>
            <a:r>
              <a:rPr lang="en-US" sz="3300" b="1" dirty="0">
                <a:latin typeface="+mn-lt"/>
                <a:ea typeface="+mn-ea"/>
                <a:cs typeface="+mn-cs"/>
              </a:rPr>
              <a:t>Lateral Erosion Delineation Method-</a:t>
            </a:r>
            <a:endParaRPr lang="en-US" sz="3300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marL="800100" indent="-457200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Test manual method</a:t>
            </a:r>
          </a:p>
          <a:p>
            <a:pPr marL="342900" algn="l">
              <a:lnSpc>
                <a:spcPct val="150000"/>
              </a:lnSpc>
              <a:spcAft>
                <a:spcPts val="600"/>
              </a:spcAft>
            </a:pPr>
            <a:r>
              <a:rPr lang="en-US" sz="3300" b="1" dirty="0">
                <a:latin typeface="+mn-lt"/>
                <a:ea typeface="+mn-ea"/>
                <a:cs typeface="+mn-cs"/>
              </a:rPr>
              <a:t>Analyze the North Channel as a control reach-</a:t>
            </a:r>
          </a:p>
          <a:p>
            <a:pPr marL="800100" indent="-457200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Do not plan to do</a:t>
            </a:r>
          </a:p>
          <a:p>
            <a:pPr marL="800100" lvl="1">
              <a:lnSpc>
                <a:spcPct val="150000"/>
              </a:lnSpc>
              <a:spcAft>
                <a:spcPts val="600"/>
              </a:spcAft>
            </a:pPr>
            <a:endParaRPr lang="en-US" sz="100" b="1" dirty="0">
              <a:latin typeface="+mn-lt"/>
              <a:ea typeface="+mn-ea"/>
              <a:cs typeface="+mn-cs"/>
            </a:endParaRPr>
          </a:p>
          <a:p>
            <a:pPr marL="342900" algn="l">
              <a:lnSpc>
                <a:spcPct val="150000"/>
              </a:lnSpc>
              <a:spcAft>
                <a:spcPts val="600"/>
              </a:spcAft>
            </a:pPr>
            <a:r>
              <a:rPr lang="en-US" sz="3300" b="1" dirty="0">
                <a:latin typeface="+mn-lt"/>
                <a:ea typeface="+mn-ea"/>
                <a:cs typeface="+mn-cs"/>
              </a:rPr>
              <a:t>Volume Change Analysis-</a:t>
            </a:r>
          </a:p>
          <a:p>
            <a:pPr marL="800100" indent="-457200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Present Agg/Deg Totals? Show more figures?</a:t>
            </a:r>
          </a:p>
          <a:p>
            <a:pPr marL="342900" algn="l">
              <a:lnSpc>
                <a:spcPct val="150000"/>
              </a:lnSpc>
              <a:spcAft>
                <a:spcPts val="600"/>
              </a:spcAft>
            </a:pPr>
            <a:r>
              <a:rPr lang="en-US" sz="3300" b="1" dirty="0">
                <a:latin typeface="+mn-lt"/>
                <a:ea typeface="+mn-ea"/>
                <a:cs typeface="+mn-cs"/>
              </a:rPr>
              <a:t>LiDAR and Raster Differencing Uncertainty-</a:t>
            </a:r>
          </a:p>
          <a:p>
            <a:pPr marL="800100" indent="-457200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Thresholding, systematic error, contractor methods</a:t>
            </a:r>
          </a:p>
          <a:p>
            <a:pPr marL="10287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" b="1" dirty="0" err="1">
                <a:latin typeface="+mn-lt"/>
                <a:ea typeface="+mn-ea"/>
                <a:cs typeface="+mn-cs"/>
              </a:rPr>
              <a:t>ddd</a:t>
            </a:r>
            <a:endParaRPr lang="en-US" sz="100" b="1" dirty="0">
              <a:latin typeface="+mn-lt"/>
              <a:ea typeface="+mn-ea"/>
              <a:cs typeface="+mn-cs"/>
            </a:endParaRPr>
          </a:p>
          <a:p>
            <a:pPr marL="10287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" b="1" dirty="0"/>
              <a:t>k</a:t>
            </a:r>
            <a:endParaRPr lang="en-US" sz="1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747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6C905D-DA3F-0773-3901-A8B73DCCA4B5}"/>
              </a:ext>
            </a:extLst>
          </p:cNvPr>
          <p:cNvSpPr txBox="1">
            <a:spLocks/>
          </p:cNvSpPr>
          <p:nvPr/>
        </p:nvSpPr>
        <p:spPr>
          <a:xfrm>
            <a:off x="4303907" y="954050"/>
            <a:ext cx="60881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Analysis and Methods Main Topics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3C79AE3B-7FDD-A9DD-0A34-2E336E8A4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2" y="110464"/>
            <a:ext cx="3941691" cy="3705189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A4CC28D-C7EE-6423-D133-A23A6D4E821C}"/>
              </a:ext>
            </a:extLst>
          </p:cNvPr>
          <p:cNvSpPr txBox="1">
            <a:spLocks/>
          </p:cNvSpPr>
          <p:nvPr/>
        </p:nvSpPr>
        <p:spPr>
          <a:xfrm>
            <a:off x="3418684" y="2502966"/>
            <a:ext cx="8418655" cy="7385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228600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ea typeface="+mn-ea"/>
                <a:cs typeface="+mn-cs"/>
              </a:rPr>
              <a:t>Lateral Erosion Delineation Method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B9BB8E-81E5-2802-209A-25C16C1463F1}"/>
              </a:ext>
            </a:extLst>
          </p:cNvPr>
          <p:cNvSpPr txBox="1">
            <a:spLocks/>
          </p:cNvSpPr>
          <p:nvPr/>
        </p:nvSpPr>
        <p:spPr>
          <a:xfrm>
            <a:off x="3418684" y="3336380"/>
            <a:ext cx="8800341" cy="902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68325" indent="-225425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ea typeface="+mn-ea"/>
                <a:cs typeface="+mn-cs"/>
              </a:rPr>
              <a:t>Analyze the North Channel as a Control Reach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FDD3B49-D77B-D058-D0B0-C5D26747FE8C}"/>
              </a:ext>
            </a:extLst>
          </p:cNvPr>
          <p:cNvSpPr txBox="1">
            <a:spLocks/>
          </p:cNvSpPr>
          <p:nvPr/>
        </p:nvSpPr>
        <p:spPr>
          <a:xfrm>
            <a:off x="3445709" y="4258804"/>
            <a:ext cx="8800341" cy="902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228600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ea typeface="+mn-ea"/>
                <a:cs typeface="+mn-cs"/>
              </a:rPr>
              <a:t>Volume Change Analysis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45D395-D6C7-ECF0-24A9-137B68693F07}"/>
              </a:ext>
            </a:extLst>
          </p:cNvPr>
          <p:cNvSpPr txBox="1">
            <a:spLocks/>
          </p:cNvSpPr>
          <p:nvPr/>
        </p:nvSpPr>
        <p:spPr>
          <a:xfrm>
            <a:off x="3487080" y="5193147"/>
            <a:ext cx="8800341" cy="902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228600" algn="l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300" b="1" dirty="0">
                <a:ea typeface="+mn-ea"/>
                <a:cs typeface="+mn-cs"/>
              </a:rPr>
              <a:t>LiDAR and Raster Differencing Uncertainty</a:t>
            </a:r>
          </a:p>
        </p:txBody>
      </p:sp>
    </p:spTree>
    <p:extLst>
      <p:ext uri="{BB962C8B-B14F-4D97-AF65-F5344CB8AC3E}">
        <p14:creationId xmlns:p14="http://schemas.microsoft.com/office/powerpoint/2010/main" val="28341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365759" y="398935"/>
            <a:ext cx="7134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Lateral Erosion Delineation Method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4B4AEC-DA0F-653D-1CDD-72B86A817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811" y="1186707"/>
            <a:ext cx="6077578" cy="50514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63DB2A-BC27-ED50-08DA-CA565947C7F6}"/>
              </a:ext>
            </a:extLst>
          </p:cNvPr>
          <p:cNvSpPr txBox="1"/>
          <p:nvPr/>
        </p:nvSpPr>
        <p:spPr>
          <a:xfrm>
            <a:off x="235607" y="3688869"/>
            <a:ext cx="53241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Proposed Response: Test manual interpretation on a small reach, compare visually and quantify volumes. Judge which method is more suitable.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80836B-D710-9469-9F32-C982F446FE56}"/>
              </a:ext>
            </a:extLst>
          </p:cNvPr>
          <p:cNvSpPr txBox="1"/>
          <p:nvPr/>
        </p:nvSpPr>
        <p:spPr>
          <a:xfrm>
            <a:off x="235607" y="1587410"/>
            <a:ext cx="5431266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/>
              <a:t>Current approach: Hydraulic Model Result Differencing at 5,000 </a:t>
            </a:r>
            <a:r>
              <a:rPr lang="en-US" sz="2400" dirty="0" err="1"/>
              <a:t>cfs</a:t>
            </a:r>
            <a:r>
              <a:rPr lang="en-US" sz="2400" dirty="0"/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3C1FC9-7293-C3B4-A64D-E40CDA198108}"/>
              </a:ext>
            </a:extLst>
          </p:cNvPr>
          <p:cNvSpPr txBox="1"/>
          <p:nvPr/>
        </p:nvSpPr>
        <p:spPr>
          <a:xfrm>
            <a:off x="235607" y="2649118"/>
            <a:ext cx="5431266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/>
              <a:t>Reviewer Comments: Compare to manual interpretation</a:t>
            </a:r>
          </a:p>
        </p:txBody>
      </p:sp>
    </p:spTree>
    <p:extLst>
      <p:ext uri="{BB962C8B-B14F-4D97-AF65-F5344CB8AC3E}">
        <p14:creationId xmlns:p14="http://schemas.microsoft.com/office/powerpoint/2010/main" val="3282791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365759" y="398935"/>
            <a:ext cx="9139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Analyze the North Channel as a Control Reach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63DB2A-BC27-ED50-08DA-CA565947C7F6}"/>
              </a:ext>
            </a:extLst>
          </p:cNvPr>
          <p:cNvSpPr txBox="1"/>
          <p:nvPr/>
        </p:nvSpPr>
        <p:spPr>
          <a:xfrm>
            <a:off x="200355" y="4031582"/>
            <a:ext cx="4879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Proposed Response: Very different hydrology on north channel makes it a poor control reach, so this will not be included in the report.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5F2F3A-9F3F-6593-384B-CA860BA3F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508" y="1535030"/>
            <a:ext cx="6415733" cy="499310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6CC148A-C4AB-E13F-4F60-E2032BC85968}"/>
              </a:ext>
            </a:extLst>
          </p:cNvPr>
          <p:cNvSpPr txBox="1"/>
          <p:nvPr/>
        </p:nvSpPr>
        <p:spPr>
          <a:xfrm>
            <a:off x="10202779" y="1876926"/>
            <a:ext cx="1720516" cy="8441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9A312B-946B-B2A1-1E5C-9D89AB64448F}"/>
              </a:ext>
            </a:extLst>
          </p:cNvPr>
          <p:cNvGrpSpPr/>
          <p:nvPr/>
        </p:nvGrpSpPr>
        <p:grpSpPr>
          <a:xfrm>
            <a:off x="8618374" y="1288401"/>
            <a:ext cx="3434317" cy="1796902"/>
            <a:chOff x="183108" y="2651890"/>
            <a:chExt cx="3434317" cy="179690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AC87AAD-2841-BE29-8A1F-E5A8507F7A9A}"/>
                </a:ext>
              </a:extLst>
            </p:cNvPr>
            <p:cNvGrpSpPr/>
            <p:nvPr/>
          </p:nvGrpSpPr>
          <p:grpSpPr>
            <a:xfrm>
              <a:off x="274258" y="2740220"/>
              <a:ext cx="3252015" cy="1620242"/>
              <a:chOff x="7590406" y="578604"/>
              <a:chExt cx="3995153" cy="188690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400E8EA-B389-DDB9-A20F-5A81849CF5E1}"/>
                  </a:ext>
                </a:extLst>
              </p:cNvPr>
              <p:cNvGrpSpPr/>
              <p:nvPr/>
            </p:nvGrpSpPr>
            <p:grpSpPr>
              <a:xfrm rot="16897939">
                <a:off x="8683308" y="-332364"/>
                <a:ext cx="1704966" cy="3890770"/>
                <a:chOff x="191386" y="1733107"/>
                <a:chExt cx="1935126" cy="4603898"/>
              </a:xfrm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BA286DD7-52F4-D830-098D-3D24166A8FBE}"/>
                    </a:ext>
                  </a:extLst>
                </p:cNvPr>
                <p:cNvSpPr/>
                <p:nvPr/>
              </p:nvSpPr>
              <p:spPr>
                <a:xfrm>
                  <a:off x="1180214" y="1733107"/>
                  <a:ext cx="480112" cy="2562446"/>
                </a:xfrm>
                <a:custGeom>
                  <a:avLst/>
                  <a:gdLst>
                    <a:gd name="connsiteX0" fmla="*/ 0 w 480112"/>
                    <a:gd name="connsiteY0" fmla="*/ 0 h 2562446"/>
                    <a:gd name="connsiteX1" fmla="*/ 414670 w 480112"/>
                    <a:gd name="connsiteY1" fmla="*/ 489098 h 2562446"/>
                    <a:gd name="connsiteX2" fmla="*/ 297712 w 480112"/>
                    <a:gd name="connsiteY2" fmla="*/ 1201479 h 2562446"/>
                    <a:gd name="connsiteX3" fmla="*/ 478465 w 480112"/>
                    <a:gd name="connsiteY3" fmla="*/ 1828800 h 2562446"/>
                    <a:gd name="connsiteX4" fmla="*/ 170121 w 480112"/>
                    <a:gd name="connsiteY4" fmla="*/ 2562446 h 2562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112" h="2562446">
                      <a:moveTo>
                        <a:pt x="0" y="0"/>
                      </a:moveTo>
                      <a:cubicBezTo>
                        <a:pt x="182525" y="144426"/>
                        <a:pt x="365051" y="288852"/>
                        <a:pt x="414670" y="489098"/>
                      </a:cubicBezTo>
                      <a:cubicBezTo>
                        <a:pt x="464289" y="689345"/>
                        <a:pt x="287080" y="978195"/>
                        <a:pt x="297712" y="1201479"/>
                      </a:cubicBezTo>
                      <a:cubicBezTo>
                        <a:pt x="308344" y="1424763"/>
                        <a:pt x="499730" y="1601972"/>
                        <a:pt x="478465" y="1828800"/>
                      </a:cubicBezTo>
                      <a:cubicBezTo>
                        <a:pt x="457200" y="2055628"/>
                        <a:pt x="313660" y="2309037"/>
                        <a:pt x="170121" y="2562446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2D249A01-6C39-7168-C6C7-3070BB987F81}"/>
                    </a:ext>
                  </a:extLst>
                </p:cNvPr>
                <p:cNvSpPr/>
                <p:nvPr/>
              </p:nvSpPr>
              <p:spPr>
                <a:xfrm>
                  <a:off x="191386" y="1860698"/>
                  <a:ext cx="1137684" cy="2466753"/>
                </a:xfrm>
                <a:custGeom>
                  <a:avLst/>
                  <a:gdLst>
                    <a:gd name="connsiteX0" fmla="*/ 0 w 1137684"/>
                    <a:gd name="connsiteY0" fmla="*/ 0 h 2466753"/>
                    <a:gd name="connsiteX1" fmla="*/ 489098 w 1137684"/>
                    <a:gd name="connsiteY1" fmla="*/ 170121 h 2466753"/>
                    <a:gd name="connsiteX2" fmla="*/ 361507 w 1137684"/>
                    <a:gd name="connsiteY2" fmla="*/ 925032 h 2466753"/>
                    <a:gd name="connsiteX3" fmla="*/ 637954 w 1137684"/>
                    <a:gd name="connsiteY3" fmla="*/ 1562986 h 2466753"/>
                    <a:gd name="connsiteX4" fmla="*/ 1137684 w 1137684"/>
                    <a:gd name="connsiteY4" fmla="*/ 2466753 h 2466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7684" h="2466753">
                      <a:moveTo>
                        <a:pt x="0" y="0"/>
                      </a:moveTo>
                      <a:cubicBezTo>
                        <a:pt x="214423" y="7974"/>
                        <a:pt x="428847" y="15949"/>
                        <a:pt x="489098" y="170121"/>
                      </a:cubicBezTo>
                      <a:cubicBezTo>
                        <a:pt x="549349" y="324293"/>
                        <a:pt x="336698" y="692888"/>
                        <a:pt x="361507" y="925032"/>
                      </a:cubicBezTo>
                      <a:cubicBezTo>
                        <a:pt x="386316" y="1157176"/>
                        <a:pt x="508591" y="1306032"/>
                        <a:pt x="637954" y="1562986"/>
                      </a:cubicBezTo>
                      <a:cubicBezTo>
                        <a:pt x="767317" y="1819940"/>
                        <a:pt x="952500" y="2143346"/>
                        <a:pt x="1137684" y="2466753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6BB1B57-7B76-CAD4-4156-6BB40D015A57}"/>
                    </a:ext>
                  </a:extLst>
                </p:cNvPr>
                <p:cNvSpPr/>
                <p:nvPr/>
              </p:nvSpPr>
              <p:spPr>
                <a:xfrm>
                  <a:off x="1339702" y="4316819"/>
                  <a:ext cx="786810" cy="2020186"/>
                </a:xfrm>
                <a:custGeom>
                  <a:avLst/>
                  <a:gdLst>
                    <a:gd name="connsiteX0" fmla="*/ 0 w 786810"/>
                    <a:gd name="connsiteY0" fmla="*/ 0 h 2020186"/>
                    <a:gd name="connsiteX1" fmla="*/ 297712 w 786810"/>
                    <a:gd name="connsiteY1" fmla="*/ 531628 h 2020186"/>
                    <a:gd name="connsiteX2" fmla="*/ 116958 w 786810"/>
                    <a:gd name="connsiteY2" fmla="*/ 1020725 h 2020186"/>
                    <a:gd name="connsiteX3" fmla="*/ 318977 w 786810"/>
                    <a:gd name="connsiteY3" fmla="*/ 1499190 h 2020186"/>
                    <a:gd name="connsiteX4" fmla="*/ 627321 w 786810"/>
                    <a:gd name="connsiteY4" fmla="*/ 1775637 h 2020186"/>
                    <a:gd name="connsiteX5" fmla="*/ 786810 w 786810"/>
                    <a:gd name="connsiteY5" fmla="*/ 2020186 h 2020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6810" h="2020186">
                      <a:moveTo>
                        <a:pt x="0" y="0"/>
                      </a:moveTo>
                      <a:cubicBezTo>
                        <a:pt x="139109" y="180753"/>
                        <a:pt x="278219" y="361507"/>
                        <a:pt x="297712" y="531628"/>
                      </a:cubicBezTo>
                      <a:cubicBezTo>
                        <a:pt x="317205" y="701749"/>
                        <a:pt x="113414" y="859465"/>
                        <a:pt x="116958" y="1020725"/>
                      </a:cubicBezTo>
                      <a:cubicBezTo>
                        <a:pt x="120502" y="1181985"/>
                        <a:pt x="233917" y="1373371"/>
                        <a:pt x="318977" y="1499190"/>
                      </a:cubicBezTo>
                      <a:cubicBezTo>
                        <a:pt x="404037" y="1625009"/>
                        <a:pt x="549349" y="1688804"/>
                        <a:pt x="627321" y="1775637"/>
                      </a:cubicBezTo>
                      <a:cubicBezTo>
                        <a:pt x="705293" y="1862470"/>
                        <a:pt x="746051" y="1941328"/>
                        <a:pt x="786810" y="2020186"/>
                      </a:cubicBezTo>
                    </a:path>
                  </a:pathLst>
                </a:custGeom>
                <a:ln w="38100">
                  <a:solidFill>
                    <a:schemeClr val="accent1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5"/>
                </a:lnRef>
                <a:fillRef idx="0">
                  <a:schemeClr val="accent5"/>
                </a:fillRef>
                <a:effectRef idx="0">
                  <a:schemeClr val="accent5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5062EAD-7EBA-03E6-4146-848F71066D14}"/>
                  </a:ext>
                </a:extLst>
              </p:cNvPr>
              <p:cNvSpPr txBox="1"/>
              <p:nvPr/>
            </p:nvSpPr>
            <p:spPr>
              <a:xfrm>
                <a:off x="7967858" y="578604"/>
                <a:ext cx="1804900" cy="4301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2">
                        <a:lumMod val="75000"/>
                      </a:schemeClr>
                    </a:solidFill>
                  </a:rPr>
                  <a:t>North</a:t>
                </a:r>
                <a:r>
                  <a:rPr lang="en-US" dirty="0">
                    <a:solidFill>
                      <a:schemeClr val="accent2">
                        <a:lumMod val="75000"/>
                      </a:schemeClr>
                    </a:solidFill>
                  </a:rPr>
                  <a:t> </a:t>
                </a:r>
                <a:r>
                  <a:rPr lang="en-US" sz="1600" dirty="0">
                    <a:solidFill>
                      <a:schemeClr val="accent2">
                        <a:lumMod val="75000"/>
                      </a:schemeClr>
                    </a:solidFill>
                  </a:rPr>
                  <a:t>Channel</a:t>
                </a:r>
                <a:endParaRPr lang="en-US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997E4E4-1A32-1139-70C4-8A351C9FE226}"/>
                  </a:ext>
                </a:extLst>
              </p:cNvPr>
              <p:cNvSpPr txBox="1"/>
              <p:nvPr/>
            </p:nvSpPr>
            <p:spPr>
              <a:xfrm>
                <a:off x="7815184" y="1899995"/>
                <a:ext cx="2479112" cy="39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>
                        <a:lumMod val="75000"/>
                      </a:schemeClr>
                    </a:solidFill>
                  </a:rPr>
                  <a:t>J2 Channel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095B02F-649F-63B2-FFF9-F1F0C57B5B56}"/>
                  </a:ext>
                </a:extLst>
              </p:cNvPr>
              <p:cNvSpPr txBox="1"/>
              <p:nvPr/>
            </p:nvSpPr>
            <p:spPr>
              <a:xfrm>
                <a:off x="9673995" y="892661"/>
                <a:ext cx="1911564" cy="39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Overton Bridge</a:t>
                </a: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661D0220-AE39-BA74-28FD-802FBF935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75510" y="1213580"/>
                <a:ext cx="49561" cy="45512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1FFB598-B0D3-3FD7-4529-7A4770F09028}"/>
                </a:ext>
              </a:extLst>
            </p:cNvPr>
            <p:cNvSpPr/>
            <p:nvPr/>
          </p:nvSpPr>
          <p:spPr>
            <a:xfrm>
              <a:off x="183108" y="2651890"/>
              <a:ext cx="3434317" cy="17969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D290D3F-F716-BF72-D85E-3BA01C297A90}"/>
              </a:ext>
            </a:extLst>
          </p:cNvPr>
          <p:cNvSpPr txBox="1"/>
          <p:nvPr/>
        </p:nvSpPr>
        <p:spPr>
          <a:xfrm>
            <a:off x="200355" y="1347150"/>
            <a:ext cx="534620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/>
              <a:t>Current approach: Morphology analyzed  on J2 Channel only.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6D99D9B-6D2B-533D-D05D-C6A6A6E7E648}"/>
              </a:ext>
            </a:extLst>
          </p:cNvPr>
          <p:cNvSpPr txBox="1"/>
          <p:nvPr/>
        </p:nvSpPr>
        <p:spPr>
          <a:xfrm>
            <a:off x="159121" y="2510029"/>
            <a:ext cx="5153673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/>
              <a:t>Reviewer Comments: Analyze north channel morphology as a “control reach”.</a:t>
            </a:r>
          </a:p>
        </p:txBody>
      </p:sp>
    </p:spTree>
    <p:extLst>
      <p:ext uri="{BB962C8B-B14F-4D97-AF65-F5344CB8AC3E}">
        <p14:creationId xmlns:p14="http://schemas.microsoft.com/office/powerpoint/2010/main" val="2607030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159121" y="368937"/>
            <a:ext cx="5346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Volume Change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63DB2A-BC27-ED50-08DA-CA565947C7F6}"/>
              </a:ext>
            </a:extLst>
          </p:cNvPr>
          <p:cNvSpPr txBox="1"/>
          <p:nvPr/>
        </p:nvSpPr>
        <p:spPr>
          <a:xfrm>
            <a:off x="159121" y="3672908"/>
            <a:ext cx="4879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Proposed Response: Currently unclear of benefit, but open to providing. Maybe providing more differenced raster figures is helpful?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CC148A-C4AB-E13F-4F60-E2032BC85968}"/>
              </a:ext>
            </a:extLst>
          </p:cNvPr>
          <p:cNvSpPr txBox="1"/>
          <p:nvPr/>
        </p:nvSpPr>
        <p:spPr>
          <a:xfrm>
            <a:off x="10202779" y="1876926"/>
            <a:ext cx="1720516" cy="8441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290D3F-F716-BF72-D85E-3BA01C297A90}"/>
              </a:ext>
            </a:extLst>
          </p:cNvPr>
          <p:cNvSpPr txBox="1"/>
          <p:nvPr/>
        </p:nvSpPr>
        <p:spPr>
          <a:xfrm>
            <a:off x="200355" y="1347150"/>
            <a:ext cx="534620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/>
              <a:t>Current approach: Present net volumetric changes.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6D99D9B-6D2B-533D-D05D-C6A6A6E7E648}"/>
              </a:ext>
            </a:extLst>
          </p:cNvPr>
          <p:cNvSpPr txBox="1"/>
          <p:nvPr/>
        </p:nvSpPr>
        <p:spPr>
          <a:xfrm>
            <a:off x="159121" y="2510029"/>
            <a:ext cx="515367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/>
              <a:t>Reviewer Comments: Provide raw values of aggradation and degradation.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117FBEC-BC66-2597-6F15-D29EC977CE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685"/>
          <a:stretch/>
        </p:blipFill>
        <p:spPr>
          <a:xfrm>
            <a:off x="5546558" y="247296"/>
            <a:ext cx="6645442" cy="30937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6F2BFC2-67BF-AC9A-2647-3781ADDDF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4179" y="3732258"/>
            <a:ext cx="3819116" cy="2806654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81735B3B-8C12-576B-D48B-42C3A0647C5A}"/>
              </a:ext>
            </a:extLst>
          </p:cNvPr>
          <p:cNvGrpSpPr/>
          <p:nvPr/>
        </p:nvGrpSpPr>
        <p:grpSpPr>
          <a:xfrm>
            <a:off x="6108032" y="4335365"/>
            <a:ext cx="1703223" cy="1600439"/>
            <a:chOff x="1196388" y="3046877"/>
            <a:chExt cx="1703223" cy="160043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0E9CA9A-E96B-7F72-73C1-AF1893FE82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9864" b="2198"/>
            <a:stretch/>
          </p:blipFill>
          <p:spPr>
            <a:xfrm>
              <a:off x="1196388" y="3046878"/>
              <a:ext cx="1484145" cy="1600438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4FDBCF7-B3ED-4078-50D2-FF9CF312E892}"/>
                </a:ext>
              </a:extLst>
            </p:cNvPr>
            <p:cNvSpPr txBox="1"/>
            <p:nvPr/>
          </p:nvSpPr>
          <p:spPr>
            <a:xfrm>
              <a:off x="1624263" y="3046877"/>
              <a:ext cx="1275348" cy="16004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-20 to -2</a:t>
              </a:r>
            </a:p>
            <a:p>
              <a:r>
                <a:rPr lang="en-US" sz="1400" dirty="0"/>
                <a:t>-2 to -0.6</a:t>
              </a:r>
            </a:p>
            <a:p>
              <a:r>
                <a:rPr lang="en-US" sz="1400" dirty="0"/>
                <a:t>-0.6 to -0.001</a:t>
              </a:r>
            </a:p>
            <a:p>
              <a:r>
                <a:rPr lang="en-US" sz="1400" dirty="0"/>
                <a:t>0</a:t>
              </a:r>
            </a:p>
            <a:p>
              <a:r>
                <a:rPr lang="en-US" sz="1400" dirty="0"/>
                <a:t>.001 to 0.6</a:t>
              </a:r>
            </a:p>
            <a:p>
              <a:r>
                <a:rPr lang="en-US" sz="1400" dirty="0"/>
                <a:t>0.6 to 2</a:t>
              </a:r>
            </a:p>
            <a:p>
              <a:r>
                <a:rPr lang="en-US" sz="1400" dirty="0"/>
                <a:t>2 to 20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E848FAC-4A64-450C-E4B9-7E552F7D8832}"/>
              </a:ext>
            </a:extLst>
          </p:cNvPr>
          <p:cNvSpPr txBox="1"/>
          <p:nvPr/>
        </p:nvSpPr>
        <p:spPr>
          <a:xfrm>
            <a:off x="6083969" y="3968136"/>
            <a:ext cx="2220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Elevation Change (ft)</a:t>
            </a:r>
          </a:p>
        </p:txBody>
      </p:sp>
    </p:spTree>
    <p:extLst>
      <p:ext uri="{BB962C8B-B14F-4D97-AF65-F5344CB8AC3E}">
        <p14:creationId xmlns:p14="http://schemas.microsoft.com/office/powerpoint/2010/main" val="981066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380785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194937" y="112090"/>
            <a:ext cx="8916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LiDAR and Raster Differencing Uncertainty 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574DCC76-4FDD-C6DE-3BF5-5BA63CB6A1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9723" r="15778" b="11194"/>
          <a:stretch/>
        </p:blipFill>
        <p:spPr>
          <a:xfrm>
            <a:off x="0" y="2362200"/>
            <a:ext cx="7684960" cy="2691887"/>
          </a:xfrm>
          <a:prstGeom prst="rect">
            <a:avLst/>
          </a:prstGeom>
        </p:spPr>
      </p:pic>
      <p:pic>
        <p:nvPicPr>
          <p:cNvPr id="1026" name="Picture 2" descr="The normal distribution curve is always symmetric to 0. True or False?  Explain in detail. | Homework.Study.com">
            <a:extLst>
              <a:ext uri="{FF2B5EF4-FFF2-40B4-BE49-F238E27FC236}">
                <a16:creationId xmlns:a16="http://schemas.microsoft.com/office/drawing/2014/main" id="{126EE145-8866-995D-7A2B-9EA2F4FCB3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67"/>
          <a:stretch/>
        </p:blipFill>
        <p:spPr bwMode="auto">
          <a:xfrm>
            <a:off x="7684960" y="2759488"/>
            <a:ext cx="4353578" cy="20352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A8D856-4BE6-DBD4-5EDA-4901ADDC8BBE}"/>
              </a:ext>
            </a:extLst>
          </p:cNvPr>
          <p:cNvSpPr txBox="1"/>
          <p:nvPr/>
        </p:nvSpPr>
        <p:spPr>
          <a:xfrm>
            <a:off x="8320971" y="4971095"/>
            <a:ext cx="3322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Systematic or Normal Error?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4824E4-ED43-C8AE-3345-1F75C1404244}"/>
              </a:ext>
            </a:extLst>
          </p:cNvPr>
          <p:cNvSpPr txBox="1"/>
          <p:nvPr/>
        </p:nvSpPr>
        <p:spPr>
          <a:xfrm>
            <a:off x="3432942" y="4971095"/>
            <a:ext cx="4110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Threshold to Remove Uncertainty?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B8160D-C7A7-3F7D-476F-C61AB0497DBE}"/>
              </a:ext>
            </a:extLst>
          </p:cNvPr>
          <p:cNvSpPr txBox="1"/>
          <p:nvPr/>
        </p:nvSpPr>
        <p:spPr>
          <a:xfrm>
            <a:off x="194937" y="1398751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/>
              <a:t>LiDAR error is estimated every year by contractor. Typically +/- a few inches</a:t>
            </a:r>
          </a:p>
        </p:txBody>
      </p:sp>
    </p:spTree>
    <p:extLst>
      <p:ext uri="{BB962C8B-B14F-4D97-AF65-F5344CB8AC3E}">
        <p14:creationId xmlns:p14="http://schemas.microsoft.com/office/powerpoint/2010/main" val="3827270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194937" y="112090"/>
            <a:ext cx="8916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LiDAR and Raster Differencing Uncertainty 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2E80B2-DC5A-BBA3-A3C1-30DAE60E46FE}"/>
              </a:ext>
            </a:extLst>
          </p:cNvPr>
          <p:cNvSpPr txBox="1"/>
          <p:nvPr/>
        </p:nvSpPr>
        <p:spPr>
          <a:xfrm>
            <a:off x="227594" y="3599305"/>
            <a:ext cx="75665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Proposed Response: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50000"/>
                  </a:schemeClr>
                </a:solidFill>
              </a:rPr>
              <a:t>Thresholding/ No Thresholding Comparison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70C0"/>
                </a:solidFill>
              </a:rPr>
              <a:t>Systematic error testing</a:t>
            </a:r>
            <a:endParaRPr lang="en-US" sz="2800" dirty="0">
              <a:solidFill>
                <a:srgbClr val="C0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C00000"/>
                </a:solidFill>
              </a:rPr>
              <a:t>Methodological details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C36009-EA8B-C37A-43A2-E3ECAA2A0065}"/>
              </a:ext>
            </a:extLst>
          </p:cNvPr>
          <p:cNvSpPr txBox="1"/>
          <p:nvPr/>
        </p:nvSpPr>
        <p:spPr>
          <a:xfrm>
            <a:off x="194937" y="1284423"/>
            <a:ext cx="997232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/>
              <a:t>Current approach: No thresholding, all data used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ED4545-0FD2-39FC-85DB-1283513FA2C3}"/>
              </a:ext>
            </a:extLst>
          </p:cNvPr>
          <p:cNvSpPr txBox="1"/>
          <p:nvPr/>
        </p:nvSpPr>
        <p:spPr>
          <a:xfrm>
            <a:off x="227594" y="2422676"/>
            <a:ext cx="9972320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/>
              <a:t>Reviewer Comments: More details and error quantification needed to backup this approach </a:t>
            </a:r>
          </a:p>
        </p:txBody>
      </p:sp>
    </p:spTree>
    <p:extLst>
      <p:ext uri="{BB962C8B-B14F-4D97-AF65-F5344CB8AC3E}">
        <p14:creationId xmlns:p14="http://schemas.microsoft.com/office/powerpoint/2010/main" val="188473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39165E-138F-9271-F63E-D2089D9A50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896" b="-1"/>
          <a:stretch/>
        </p:blipFill>
        <p:spPr>
          <a:xfrm>
            <a:off x="3123651" y="1220085"/>
            <a:ext cx="8873412" cy="28189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987E1C-CB4E-21E9-118E-9AAFC19D45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896" b="-1"/>
          <a:stretch/>
        </p:blipFill>
        <p:spPr>
          <a:xfrm>
            <a:off x="3123651" y="4039042"/>
            <a:ext cx="8873412" cy="28189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194938" y="112090"/>
            <a:ext cx="8873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LiDAR and Raster Differencing Uncertainty 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33B56C-0FBA-8A0F-7187-D125CC948A01}"/>
              </a:ext>
            </a:extLst>
          </p:cNvPr>
          <p:cNvSpPr txBox="1"/>
          <p:nvPr/>
        </p:nvSpPr>
        <p:spPr>
          <a:xfrm>
            <a:off x="194937" y="758421"/>
            <a:ext cx="57235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Thresholding/ No Thresholding Comparison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3C4FB5-245A-2FF0-7A68-E669E8464BC1}"/>
              </a:ext>
            </a:extLst>
          </p:cNvPr>
          <p:cNvSpPr txBox="1"/>
          <p:nvPr/>
        </p:nvSpPr>
        <p:spPr>
          <a:xfrm>
            <a:off x="7014411" y="3518893"/>
            <a:ext cx="395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Difference raster with GCD thresholding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927BBB-2448-B4C3-E0AC-3E09F788442A}"/>
              </a:ext>
            </a:extLst>
          </p:cNvPr>
          <p:cNvSpPr txBox="1"/>
          <p:nvPr/>
        </p:nvSpPr>
        <p:spPr>
          <a:xfrm>
            <a:off x="7014411" y="6284446"/>
            <a:ext cx="399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Difference raster without thresholding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D42FD4C-BD80-0A9D-4A8E-9EABACCAB67F}"/>
              </a:ext>
            </a:extLst>
          </p:cNvPr>
          <p:cNvGrpSpPr/>
          <p:nvPr/>
        </p:nvGrpSpPr>
        <p:grpSpPr>
          <a:xfrm>
            <a:off x="1196388" y="3046877"/>
            <a:ext cx="1703223" cy="1600439"/>
            <a:chOff x="1196388" y="3046877"/>
            <a:chExt cx="1703223" cy="160043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9E1B1A4-AF25-15E1-F539-EF006D3FD9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9864" b="2198"/>
            <a:stretch/>
          </p:blipFill>
          <p:spPr>
            <a:xfrm>
              <a:off x="1196388" y="3046878"/>
              <a:ext cx="1484145" cy="160043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00BE2D-CB53-86F3-0E28-1AFD13A39977}"/>
                </a:ext>
              </a:extLst>
            </p:cNvPr>
            <p:cNvSpPr txBox="1"/>
            <p:nvPr/>
          </p:nvSpPr>
          <p:spPr>
            <a:xfrm>
              <a:off x="1624263" y="3046877"/>
              <a:ext cx="1275348" cy="16004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-20 to -2</a:t>
              </a:r>
            </a:p>
            <a:p>
              <a:r>
                <a:rPr lang="en-US" sz="1400" dirty="0"/>
                <a:t>-2 to -0.6</a:t>
              </a:r>
            </a:p>
            <a:p>
              <a:r>
                <a:rPr lang="en-US" sz="1400" dirty="0"/>
                <a:t>-0.6 to -0.001</a:t>
              </a:r>
            </a:p>
            <a:p>
              <a:r>
                <a:rPr lang="en-US" sz="1400" dirty="0"/>
                <a:t>0</a:t>
              </a:r>
            </a:p>
            <a:p>
              <a:r>
                <a:rPr lang="en-US" sz="1400" dirty="0"/>
                <a:t>.001 to 0.6</a:t>
              </a:r>
            </a:p>
            <a:p>
              <a:r>
                <a:rPr lang="en-US" sz="1400" dirty="0"/>
                <a:t>0.6 to 2</a:t>
              </a:r>
            </a:p>
            <a:p>
              <a:r>
                <a:rPr lang="en-US" sz="1400" dirty="0"/>
                <a:t>2 to 20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24B5E3A-5D74-E6F7-B606-1E9FCA0726A8}"/>
              </a:ext>
            </a:extLst>
          </p:cNvPr>
          <p:cNvSpPr txBox="1"/>
          <p:nvPr/>
        </p:nvSpPr>
        <p:spPr>
          <a:xfrm>
            <a:off x="902966" y="2677544"/>
            <a:ext cx="2220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Elevation Change (ft)</a:t>
            </a:r>
          </a:p>
        </p:txBody>
      </p:sp>
    </p:spTree>
    <p:extLst>
      <p:ext uri="{BB962C8B-B14F-4D97-AF65-F5344CB8AC3E}">
        <p14:creationId xmlns:p14="http://schemas.microsoft.com/office/powerpoint/2010/main" val="2999740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23F2B6-9AD7-DBB0-4705-E0AE3BAB4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03" y="1866417"/>
            <a:ext cx="9525837" cy="3577113"/>
          </a:xfrm>
          <a:prstGeom prst="rect">
            <a:avLst/>
          </a:prstGeom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D6E0F0D-1BEB-A045-1D19-C27399F38A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2153733"/>
              </p:ext>
            </p:extLst>
          </p:nvPr>
        </p:nvGraphicFramePr>
        <p:xfrm>
          <a:off x="5828927" y="1852863"/>
          <a:ext cx="6363073" cy="4211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0E31A1-813D-9DF1-82E2-B606D8B6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C06E9D-FE13-473F-9243-C0F430F8FE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C3D93-48B9-3CEB-2D38-CE1787B57A1F}"/>
              </a:ext>
            </a:extLst>
          </p:cNvPr>
          <p:cNvSpPr txBox="1"/>
          <p:nvPr/>
        </p:nvSpPr>
        <p:spPr>
          <a:xfrm>
            <a:off x="194938" y="112090"/>
            <a:ext cx="901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LiDAR and Raster Differencing Uncertainty 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761ECD9-2C0C-666F-7477-07010A46A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011404"/>
              </p:ext>
            </p:extLst>
          </p:nvPr>
        </p:nvGraphicFramePr>
        <p:xfrm>
          <a:off x="6909916" y="4146467"/>
          <a:ext cx="1219200" cy="962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91912482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80390580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2019-2016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8570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MAX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0.06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9888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MIN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-0.11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4488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AVE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-0.04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6619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MED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-0.04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31269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333B56C-0FBA-8A0F-7187-D125CC948A01}"/>
              </a:ext>
            </a:extLst>
          </p:cNvPr>
          <p:cNvSpPr txBox="1"/>
          <p:nvPr/>
        </p:nvSpPr>
        <p:spPr>
          <a:xfrm>
            <a:off x="194938" y="758421"/>
            <a:ext cx="36150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sz="2400" b="1" dirty="0">
                <a:solidFill>
                  <a:srgbClr val="0070C0"/>
                </a:solidFill>
              </a:rPr>
              <a:t>Systematic Error Testing</a:t>
            </a:r>
          </a:p>
        </p:txBody>
      </p:sp>
    </p:spTree>
    <p:extLst>
      <p:ext uri="{BB962C8B-B14F-4D97-AF65-F5344CB8AC3E}">
        <p14:creationId xmlns:p14="http://schemas.microsoft.com/office/powerpoint/2010/main" val="3554294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790</Words>
  <Application>Microsoft Office PowerPoint</Application>
  <PresentationFormat>Widescreen</PresentationFormat>
  <Paragraphs>129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Aptos Narrow</vt:lpstr>
      <vt:lpstr>Arial</vt:lpstr>
      <vt:lpstr>Calibri</vt:lpstr>
      <vt:lpstr>Calibri Light</vt:lpstr>
      <vt:lpstr>Times New Roman</vt:lpstr>
      <vt:lpstr>Office Theme</vt:lpstr>
      <vt:lpstr>Sed Aug 2023 Report Peer Review Libby Casavant, P.E.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Libby Casavant</dc:creator>
  <cp:lastModifiedBy>Libby Casavant</cp:lastModifiedBy>
  <cp:revision>35</cp:revision>
  <dcterms:created xsi:type="dcterms:W3CDTF">2024-07-03T15:45:45Z</dcterms:created>
  <dcterms:modified xsi:type="dcterms:W3CDTF">2024-07-12T16:16:03Z</dcterms:modified>
</cp:coreProperties>
</file>